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Твёрдые и мягкие согласные</a:t>
            </a:r>
            <a:r>
              <a:rPr lang="en-US" smtClean="0"/>
              <a:t>. 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Найди и запиши «спрятавшиеся» слова.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ru-RU" sz="4400" b="1" dirty="0" smtClean="0"/>
              <a:t>КОНЬКИЛЬКАЛЬКАЛЬКУЛЯТОР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В </a:t>
            </a:r>
            <a:r>
              <a:rPr lang="ru-RU" sz="3600" dirty="0" smtClean="0"/>
              <a:t>каком из этих предложений в словах нужно дописать мягкий знак?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саду летало много ос _.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телеги сломана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ос_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 горячего чая шёл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пар_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Долго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ноги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пар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Миша грушу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ел_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    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лесу растёт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ел_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 Юры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ест_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яблоко.         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Юра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ест_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яблоко.</a:t>
            </a:r>
          </a:p>
          <a:p>
            <a:pPr>
              <a:buNone/>
            </a:pPr>
            <a:r>
              <a:rPr lang="ru-RU" sz="2800" b="1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Придумай и запиши слова, в которых мягкий знак обозначает мягкость согласного.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5429705" cy="497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Придумай и запиши по три слова в каждый столбик таблицы.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1560" y="1628800"/>
          <a:ext cx="81534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Ь – показатель</a:t>
                      </a:r>
                    </a:p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мягкости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гласная второго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ряда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 мягкости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жи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ши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ча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ща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чу –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щу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</TotalTime>
  <Words>99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Слайд 1</vt:lpstr>
      <vt:lpstr>Найди и запиши «спрятавшиеся» слова.</vt:lpstr>
      <vt:lpstr>  В каком из этих предложений в словах нужно дописать мягкий знак?   </vt:lpstr>
      <vt:lpstr>Придумай и запиши слова, в которых мягкий знак обозначает мягкость согласного.</vt:lpstr>
      <vt:lpstr>Придумай и запиши по три слова в каждый столбик таблицы.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2</cp:revision>
  <dcterms:modified xsi:type="dcterms:W3CDTF">2021-01-11T04:05:38Z</dcterms:modified>
</cp:coreProperties>
</file>