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9" r:id="rId3"/>
    <p:sldId id="260" r:id="rId4"/>
    <p:sldId id="257" r:id="rId5"/>
    <p:sldId id="258" r:id="rId6"/>
    <p:sldId id="261" r:id="rId7"/>
    <p:sldId id="262" r:id="rId8"/>
    <p:sldId id="264" r:id="rId9"/>
    <p:sldId id="263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5" d="100"/>
          <a:sy n="105" d="100"/>
        </p:scale>
        <p:origin x="-15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11.05.2022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11.05.2022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11.05.2022</a:t>
            </a:fld>
            <a:endParaRPr lang="ru-RU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11.05.2022</a:t>
            </a:fld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11.05.2022</a:t>
            </a:fld>
            <a:endParaRPr lang="ru-RU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/>
          </a:p>
        </p:txBody>
      </p:sp>
      <p:sp>
        <p:nvSpPr>
          <p:cNvPr id="16" name="Текст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5" name="Текст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5B106E36-FD25-4E2D-B0AA-010F637433A0}" type="datetimeFigureOut">
              <a:rPr lang="ru-RU" smtClean="0"/>
              <a:pPr/>
              <a:t>11.05.2022</a:t>
            </a:fld>
            <a:endParaRPr lang="ru-RU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11.05.2022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Дифференциация Б-П</a:t>
            </a: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b="1" dirty="0" smtClean="0"/>
              <a:t>Рассмотри символы, подходящие для звуков Б , П . Определи, какой символ к какому звуку относится? Перечисли характеристики звуков Б , П  . </a:t>
            </a:r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92080" y="1916832"/>
            <a:ext cx="2772308" cy="1224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64088" y="3645024"/>
            <a:ext cx="2898903" cy="1872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b="1" dirty="0" smtClean="0"/>
              <a:t>Ответь на вопросы </a:t>
            </a:r>
            <a:r>
              <a:rPr lang="ru-RU" sz="3200" b="1" dirty="0" smtClean="0"/>
              <a:t>. Определи наличие в </a:t>
            </a:r>
            <a:r>
              <a:rPr lang="ru-RU" sz="3200" b="1" dirty="0" smtClean="0"/>
              <a:t>словах </a:t>
            </a:r>
            <a:r>
              <a:rPr lang="ru-RU" sz="3200" b="1" dirty="0" smtClean="0"/>
              <a:t>звуков </a:t>
            </a:r>
            <a:r>
              <a:rPr lang="ru-RU" sz="3200" b="1" dirty="0" smtClean="0"/>
              <a:t>Б — П. </a:t>
            </a:r>
            <a:endParaRPr lang="ru-RU" sz="3200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 b="1" dirty="0" smtClean="0"/>
          </a:p>
          <a:p>
            <a:r>
              <a:rPr lang="ru-RU" b="1" dirty="0" smtClean="0"/>
              <a:t>Кого </a:t>
            </a:r>
            <a:r>
              <a:rPr lang="ru-RU" b="1" dirty="0" smtClean="0"/>
              <a:t>ловят рыбаки</a:t>
            </a:r>
            <a:r>
              <a:rPr lang="ru-RU" b="1" dirty="0" smtClean="0"/>
              <a:t>?</a:t>
            </a:r>
            <a:r>
              <a:rPr lang="en-US" dirty="0" smtClean="0"/>
              <a:t>          </a:t>
            </a:r>
            <a:r>
              <a:rPr lang="ru-RU" dirty="0" smtClean="0"/>
              <a:t>_______________</a:t>
            </a:r>
            <a:endParaRPr lang="en-US" dirty="0" smtClean="0"/>
          </a:p>
          <a:p>
            <a:endParaRPr lang="en-US" dirty="0" smtClean="0"/>
          </a:p>
          <a:p>
            <a:r>
              <a:rPr lang="ru-RU" b="1" dirty="0" smtClean="0"/>
              <a:t>Что приносит почтальон</a:t>
            </a:r>
            <a:r>
              <a:rPr lang="ru-RU" dirty="0" smtClean="0"/>
              <a:t>?</a:t>
            </a:r>
            <a:r>
              <a:rPr lang="en-US" dirty="0" smtClean="0"/>
              <a:t>  </a:t>
            </a:r>
            <a:r>
              <a:rPr lang="ru-RU" dirty="0" smtClean="0"/>
              <a:t>_______________</a:t>
            </a:r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Допиши буквы</a:t>
            </a:r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1916832"/>
            <a:ext cx="9053807" cy="1512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Запиши звукосочетания в две строчки.</a:t>
            </a:r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2060848"/>
            <a:ext cx="8447714" cy="7968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«Подружи» буквы П — Б со </a:t>
            </a:r>
            <a:r>
              <a:rPr lang="ru-RU" b="1" dirty="0" smtClean="0"/>
              <a:t>словами.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611560" y="1628800"/>
            <a:ext cx="8153400" cy="44958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800" b="1" dirty="0" smtClean="0"/>
              <a:t>  </a:t>
            </a:r>
            <a:r>
              <a:rPr lang="ru-RU" sz="4800" b="1" dirty="0" err="1" smtClean="0"/>
              <a:t>_удка</a:t>
            </a:r>
            <a:r>
              <a:rPr lang="ru-RU" sz="4800" b="1" dirty="0" smtClean="0"/>
              <a:t>                </a:t>
            </a:r>
            <a:r>
              <a:rPr lang="ru-RU" sz="4800" b="1" dirty="0" err="1" smtClean="0"/>
              <a:t>_</a:t>
            </a:r>
            <a:r>
              <a:rPr lang="ru-RU" sz="4800" b="1" dirty="0" err="1" smtClean="0"/>
              <a:t>о__</a:t>
            </a:r>
            <a:r>
              <a:rPr lang="ru-RU" sz="4800" b="1" dirty="0" err="1" smtClean="0"/>
              <a:t>елка</a:t>
            </a:r>
            <a:r>
              <a:rPr lang="ru-RU" sz="4800" b="1" dirty="0" smtClean="0"/>
              <a:t>     </a:t>
            </a:r>
            <a:r>
              <a:rPr lang="ru-RU" sz="4800" b="1" dirty="0" err="1" smtClean="0"/>
              <a:t>хло__ок</a:t>
            </a:r>
            <a:r>
              <a:rPr lang="ru-RU" sz="4800" b="1" dirty="0" smtClean="0"/>
              <a:t> </a:t>
            </a:r>
            <a:r>
              <a:rPr lang="ru-RU" sz="4800" b="1" dirty="0" smtClean="0"/>
              <a:t>          </a:t>
            </a:r>
            <a:r>
              <a:rPr lang="ru-RU" sz="4800" b="1" dirty="0" err="1" smtClean="0"/>
              <a:t>та_очки</a:t>
            </a:r>
            <a:r>
              <a:rPr lang="ru-RU" sz="4800" b="1" dirty="0" smtClean="0"/>
              <a:t>   </a:t>
            </a:r>
            <a:endParaRPr lang="ru-RU" sz="4800" b="1" dirty="0" smtClean="0"/>
          </a:p>
          <a:p>
            <a:pPr>
              <a:buNone/>
            </a:pPr>
            <a:r>
              <a:rPr lang="ru-RU" sz="4800" b="1" dirty="0" smtClean="0"/>
              <a:t>   </a:t>
            </a:r>
            <a:r>
              <a:rPr lang="ru-RU" sz="4800" b="1" dirty="0" err="1" smtClean="0"/>
              <a:t>зу_ы</a:t>
            </a:r>
            <a:r>
              <a:rPr lang="ru-RU" sz="4800" b="1" dirty="0" smtClean="0"/>
              <a:t>                 </a:t>
            </a:r>
            <a:r>
              <a:rPr lang="ru-RU" sz="4800" b="1" dirty="0" err="1" smtClean="0"/>
              <a:t>_</a:t>
            </a:r>
            <a:r>
              <a:rPr lang="ru-RU" sz="4800" b="1" dirty="0" err="1" smtClean="0"/>
              <a:t>робко</a:t>
            </a:r>
            <a:r>
              <a:rPr lang="ru-RU" sz="4800" b="1" dirty="0" smtClean="0"/>
              <a:t> </a:t>
            </a:r>
            <a:r>
              <a:rPr lang="ru-RU" sz="4800" b="1" dirty="0" smtClean="0"/>
              <a:t>     </a:t>
            </a:r>
            <a:r>
              <a:rPr lang="ru-RU" sz="4800" b="1" dirty="0" err="1" smtClean="0"/>
              <a:t>за_ор</a:t>
            </a:r>
            <a:r>
              <a:rPr lang="ru-RU" sz="4800" b="1" dirty="0" smtClean="0"/>
              <a:t>                </a:t>
            </a:r>
            <a:r>
              <a:rPr lang="ru-RU" sz="4800" b="1" dirty="0" err="1" smtClean="0"/>
              <a:t>_о_лавок</a:t>
            </a:r>
            <a:r>
              <a:rPr lang="ru-RU" sz="4800" b="1" dirty="0" smtClean="0"/>
              <a:t> </a:t>
            </a:r>
            <a:endParaRPr lang="ru-RU" sz="4800" b="1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200" dirty="0" smtClean="0"/>
              <a:t>Ответь на каждый вопрос одним </a:t>
            </a:r>
            <a:r>
              <a:rPr lang="ru-RU" sz="3200" dirty="0" err="1" smtClean="0"/>
              <a:t>словом.Запиши</a:t>
            </a:r>
            <a:r>
              <a:rPr lang="ru-RU" sz="3200" dirty="0" smtClean="0"/>
              <a:t> букву б или </a:t>
            </a:r>
            <a:r>
              <a:rPr lang="ru-RU" sz="3200" dirty="0" err="1" smtClean="0"/>
              <a:t>п</a:t>
            </a:r>
            <a:r>
              <a:rPr lang="ru-RU" sz="3200" dirty="0" smtClean="0"/>
              <a:t> ,укажи место буквы в слове.</a:t>
            </a:r>
            <a:endParaRPr lang="ru-RU" sz="3200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0742" y="1861114"/>
            <a:ext cx="8535433" cy="41601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Прочитай предложения. Запиши их правильно. Подчеркни буквы Б –П разным цветом.</a:t>
            </a:r>
            <a:endParaRPr lang="ru-RU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5151" y="2204864"/>
            <a:ext cx="8810464" cy="2232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Замени символы буквами П — Б и прочитай текст. Запиши его.</a:t>
            </a:r>
            <a:endParaRPr lang="ru-RU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560" y="1988839"/>
            <a:ext cx="8932124" cy="3240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бычная">
  <a:themeElements>
    <a:clrScheme name="Апекс">
      <a:dk1>
        <a:sysClr val="windowText" lastClr="000000"/>
      </a:dk1>
      <a:lt1>
        <a:sysClr val="window" lastClr="FFFE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Обычная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Обычная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37</TotalTime>
  <Words>132</Words>
  <Application>Microsoft Office PowerPoint</Application>
  <PresentationFormat>Экран (4:3)</PresentationFormat>
  <Paragraphs>15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Обычная</vt:lpstr>
      <vt:lpstr>Слайд 1</vt:lpstr>
      <vt:lpstr>Слайд 2</vt:lpstr>
      <vt:lpstr>Ответь на вопросы . Определи наличие в словах звуков Б — П. </vt:lpstr>
      <vt:lpstr>Допиши буквы</vt:lpstr>
      <vt:lpstr>Запиши звукосочетания в две строчки.</vt:lpstr>
      <vt:lpstr>«Подружи» буквы П — Б со словами.</vt:lpstr>
      <vt:lpstr>Ответь на каждый вопрос одним словом.Запиши букву б или п ,укажи место буквы в слове.</vt:lpstr>
      <vt:lpstr>Прочитай предложения. Запиши их правильно. Подчеркни буквы Б –П разным цветом.</vt:lpstr>
      <vt:lpstr>Замени символы буквами П — Б и прочитай текст. Запиши его.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АСИЯ</cp:lastModifiedBy>
  <cp:revision>5</cp:revision>
  <dcterms:modified xsi:type="dcterms:W3CDTF">2022-05-11T03:38:50Z</dcterms:modified>
</cp:coreProperties>
</file>