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Дифференциация Ц -Щ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Рассмотри буквы.</a:t>
            </a:r>
            <a:endParaRPr lang="ru-RU" dirty="0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627" y="1844824"/>
            <a:ext cx="8923373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Прочитай слоговые цепочки. Запомни и запиши.</a:t>
            </a:r>
            <a:endParaRPr lang="ru-RU" sz="32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5682" y="1844824"/>
            <a:ext cx="8918318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153400" cy="990600"/>
          </a:xfrm>
        </p:spPr>
        <p:txBody>
          <a:bodyPr>
            <a:noAutofit/>
          </a:bodyPr>
          <a:lstStyle/>
          <a:p>
            <a:r>
              <a:rPr lang="ru-RU" sz="3200" dirty="0" smtClean="0"/>
              <a:t>Рассмотри картинки. Запиши их названия в 2 столбика. Выдели в словах – названиях буквы </a:t>
            </a:r>
            <a:r>
              <a:rPr lang="ru-RU" sz="3200" b="1" dirty="0" err="1" smtClean="0"/>
              <a:t>ц</a:t>
            </a:r>
            <a:r>
              <a:rPr lang="ru-RU" sz="3200" b="1" dirty="0" smtClean="0"/>
              <a:t>- </a:t>
            </a:r>
            <a:r>
              <a:rPr lang="ru-RU" sz="3200" b="1" dirty="0" err="1" smtClean="0"/>
              <a:t>щ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844824"/>
            <a:ext cx="8153400" cy="2331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4543425"/>
            <a:ext cx="7172325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Допишите буквы.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729" y="2060848"/>
            <a:ext cx="8827773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Составь слова при помощи моделей. Запиши их.</a:t>
            </a:r>
            <a:endParaRPr lang="ru-RU" sz="32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213" y="2204864"/>
            <a:ext cx="8950592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Вставь пропущенные буквы. Прочитай предложения. Запиши в тетрадь в правильном порядке, чтобы получился рассказ.</a:t>
            </a:r>
            <a:endParaRPr lang="ru-RU" sz="32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276872"/>
            <a:ext cx="659130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44824"/>
            <a:ext cx="84582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Апекс">
      <a:dk1>
        <a:sysClr val="windowText" lastClr="000000"/>
      </a:dk1>
      <a:lt1>
        <a:sysClr val="window" lastClr="FFFE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131</TotalTime>
  <Words>64</Words>
  <Application>Microsoft Office PowerPoint</Application>
  <PresentationFormat>Экран (4:3)</PresentationFormat>
  <Paragraphs>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Обычная</vt:lpstr>
      <vt:lpstr>Слайд 1</vt:lpstr>
      <vt:lpstr>Рассмотри буквы.</vt:lpstr>
      <vt:lpstr>Прочитай слоговые цепочки. Запомни и запиши.</vt:lpstr>
      <vt:lpstr>Рассмотри картинки. Запиши их названия в 2 столбика. Выдели в словах – названиях буквы ц- щ.</vt:lpstr>
      <vt:lpstr>Допишите буквы.</vt:lpstr>
      <vt:lpstr>Составь слова при помощи моделей. Запиши их.</vt:lpstr>
      <vt:lpstr>Вставь пропущенные буквы. Прочитай предложения. Запиши в тетрадь в правильном порядке, чтобы получился рассказ.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АСИЯ</cp:lastModifiedBy>
  <cp:revision>7</cp:revision>
  <dcterms:modified xsi:type="dcterms:W3CDTF">2021-02-26T03:37:55Z</dcterms:modified>
</cp:coreProperties>
</file>