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FCA6FD-AEFE-476D-8850-E2FD09B5BD7E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1FACE2-ED0F-49B6-BC37-24A400B51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1FACE2-ED0F-49B6-BC37-24A400B5115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Разделительный мягкий знак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Прочитай и запомни!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Разделительный Ь пишется после согласных перед гласными буквами Е, Ё, И, Ю, Я:</a:t>
            </a:r>
          </a:p>
          <a:p>
            <a:pPr>
              <a:buNone/>
            </a:pPr>
            <a:r>
              <a:rPr lang="ru-RU" sz="4000" i="1" dirty="0" smtClean="0"/>
              <a:t>   </a:t>
            </a:r>
            <a:r>
              <a:rPr lang="ru-RU" sz="4000" b="1" i="1" dirty="0" smtClean="0"/>
              <a:t>платье, жильё, воробьи, вьюга, братья.</a:t>
            </a:r>
          </a:p>
          <a:p>
            <a:r>
              <a:rPr lang="ru-RU" sz="4000" b="1" dirty="0" smtClean="0"/>
              <a:t> </a:t>
            </a:r>
            <a:r>
              <a:rPr lang="ru-RU" sz="4000" dirty="0" smtClean="0"/>
              <a:t>Разделительный Ь показывает, что согласный звук не сливается с гласным.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Прочитай правильно!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7416824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Измени слова так, чтобы в словах появился разделительный мягкий знак.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лить –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(что делают?)____________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шить –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(что делают?)___________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вить –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(что делают?)____________ 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пить –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(что делают?)____________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Назови предметы, изображённые на картинках. Запиши слова так, чтобы они обозначали несколько предметов. Раздели слова для переноса.</a:t>
            </a:r>
            <a:endParaRPr lang="ru-RU" sz="24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9"/>
            <a:ext cx="554461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861048"/>
            <a:ext cx="597666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/>
              <a:t>Найди и подчеркни слова с разделительным мягким знаком (Ь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Хорошо бьёт ружьё: с полки упало, семь горшков разбило.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Ученье свет, а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неученье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— тьма.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Добрый портной пальто с запасом шьёт.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Два сильных зверя не пьют из одной лужи.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Кольцо вокруг луны – летом к ветрам, зимой к вьюге.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142</TotalTime>
  <Words>170</Words>
  <Application>Microsoft Office PowerPoint</Application>
  <PresentationFormat>Экран (4:3)</PresentationFormat>
  <Paragraphs>19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Обычная</vt:lpstr>
      <vt:lpstr>Слайд 1</vt:lpstr>
      <vt:lpstr>Прочитай и запомни!</vt:lpstr>
      <vt:lpstr>Прочитай правильно!</vt:lpstr>
      <vt:lpstr>Измени слова так, чтобы в словах появился разделительный мягкий знак.</vt:lpstr>
      <vt:lpstr>Назови предметы, изображённые на картинках. Запиши слова так, чтобы они обозначали несколько предметов. Раздели слова для переноса.</vt:lpstr>
      <vt:lpstr>Найди и подчеркни слова с разделительным мягким знаком (Ь).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Разделительный мягкий знак и мягкий знак – показатель мягкости согласных.</dc:title>
  <cp:lastModifiedBy>АСИЯ</cp:lastModifiedBy>
  <cp:revision>10</cp:revision>
  <dcterms:modified xsi:type="dcterms:W3CDTF">2023-01-27T02:03:39Z</dcterms:modified>
</cp:coreProperties>
</file>