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Дифференциация В-Ф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Рассмотри символы, подходящие для звуков В </a:t>
            </a:r>
            <a:r>
              <a:rPr lang="ru-RU" dirty="0" smtClean="0"/>
              <a:t>— Ф  </a:t>
            </a:r>
            <a:r>
              <a:rPr lang="ru-RU" dirty="0" smtClean="0"/>
              <a:t>. Определи, какой символ к какому звуку </a:t>
            </a:r>
            <a:r>
              <a:rPr lang="ru-RU" dirty="0" smtClean="0"/>
              <a:t>относится</a:t>
            </a:r>
            <a:r>
              <a:rPr lang="ru-RU" dirty="0" smtClean="0"/>
              <a:t>? Перечисли характеристики звуков В - </a:t>
            </a:r>
            <a:r>
              <a:rPr lang="ru-RU" dirty="0" smtClean="0"/>
              <a:t> </a:t>
            </a:r>
            <a:r>
              <a:rPr lang="ru-RU" dirty="0" smtClean="0"/>
              <a:t>Ф 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844824"/>
            <a:ext cx="440307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861048"/>
            <a:ext cx="3790352" cy="2415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Допиши буквы.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25" y="2132856"/>
            <a:ext cx="900507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328192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Запиши буквосочетания в 2 строчки.</a:t>
            </a:r>
            <a:br>
              <a:rPr lang="ru-RU" sz="3200" dirty="0" smtClean="0"/>
            </a:br>
            <a:r>
              <a:rPr lang="ru-RU" sz="3600" b="1" dirty="0" smtClean="0"/>
              <a:t>В:</a:t>
            </a:r>
            <a:br>
              <a:rPr lang="ru-RU" sz="3600" b="1" dirty="0" smtClean="0"/>
            </a:br>
            <a:r>
              <a:rPr lang="ru-RU" sz="3600" b="1" dirty="0" smtClean="0"/>
              <a:t>Ф:</a:t>
            </a:r>
            <a:endParaRPr lang="ru-RU" sz="3600" b="1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060848"/>
            <a:ext cx="8153400" cy="70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Подбери картинки к схемам 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41" y="1772816"/>
            <a:ext cx="895627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153400" cy="9906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Запиши слова только согласными буквами, обозначая гласные точками. Подчеркни  буквы </a:t>
            </a:r>
            <a:r>
              <a:rPr lang="ru-RU" sz="2800" b="1" dirty="0" err="1" smtClean="0"/>
              <a:t>в-ф</a:t>
            </a:r>
            <a:r>
              <a:rPr lang="ru-RU" sz="2800" b="1" dirty="0" smtClean="0"/>
              <a:t> разным цветом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44824"/>
            <a:ext cx="9036496" cy="1755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Разгадай кроссворд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772816"/>
            <a:ext cx="435444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12" y="1844824"/>
            <a:ext cx="4626213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Прочитай скороговорки. Запиши их по памяти.</a:t>
            </a:r>
            <a:endParaRPr lang="ru-RU" sz="3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86" y="2060848"/>
            <a:ext cx="8745089" cy="3347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21</TotalTime>
  <Words>68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Обычная</vt:lpstr>
      <vt:lpstr>Слайд 1</vt:lpstr>
      <vt:lpstr>Слайд 2</vt:lpstr>
      <vt:lpstr>Допиши буквы.</vt:lpstr>
      <vt:lpstr>Запиши буквосочетания в 2 строчки. В: Ф:</vt:lpstr>
      <vt:lpstr>Подбери картинки к схемам .</vt:lpstr>
      <vt:lpstr>Запиши слова только согласными буквами, обозначая гласные точками. Подчеркни  буквы в-ф разным цветом.</vt:lpstr>
      <vt:lpstr>Разгадай кроссворд</vt:lpstr>
      <vt:lpstr>Прочитай скороговорки. Запиши их по памяти.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АСИЯ</cp:lastModifiedBy>
  <cp:revision>4</cp:revision>
  <dcterms:modified xsi:type="dcterms:W3CDTF">2022-05-13T04:11:14Z</dcterms:modified>
</cp:coreProperties>
</file>