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9812B2-C9D3-4863-8B5E-B0647AFF7E81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3E4F3C-7ED7-45E5-81E6-DF6C8BD1F0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3E4F3C-7ED7-45E5-81E6-DF6C8BD1F02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Буквы И - Ш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Вставь пропущенные буквы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и – </a:t>
            </a:r>
            <a:r>
              <a:rPr lang="ru-RU" sz="2400" b="1" u="sng" dirty="0" err="1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прочитай слова. Составь словосочетания, соединяя слова из левого и правого столбиков. Запиши их.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Л…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сья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Ко…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ачья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Т…гр…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ная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Детск…е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Куку…кино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шерсть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нора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перо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лапа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игрушки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Какие буквы спрятались на картинках?</a:t>
            </a:r>
            <a:endParaRPr lang="ru-RU" sz="36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444" y="1916832"/>
            <a:ext cx="3960439" cy="396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132856"/>
            <a:ext cx="4944361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Буквы</a:t>
            </a:r>
            <a:endParaRPr lang="ru-RU" sz="3600" dirty="0"/>
          </a:p>
        </p:txBody>
      </p:sp>
      <p:pic>
        <p:nvPicPr>
          <p:cNvPr id="1026" name="Picture 2" descr="D:\Копилка на дифференциацию гласных\Картинки буквы\hello_html_356bcfce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81139"/>
            <a:ext cx="3886200" cy="3187898"/>
          </a:xfrm>
          <a:prstGeom prst="rect">
            <a:avLst/>
          </a:prstGeom>
          <a:noFill/>
        </p:spPr>
      </p:pic>
      <p:pic>
        <p:nvPicPr>
          <p:cNvPr id="1027" name="Picture 3" descr="D:\Копилка на дифференциацию гласных\Картинки буквы\hello_html_503fa1c0.pn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45050" y="2281139"/>
            <a:ext cx="3886200" cy="31878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Познакомьтесь с обозначением букв И- Ш.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96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9600" dirty="0" smtClean="0">
                <a:solidFill>
                  <a:srgbClr val="FF0000"/>
                </a:solidFill>
              </a:rPr>
              <a:t>И</a:t>
            </a:r>
            <a:r>
              <a:rPr lang="ru-RU" sz="9600" dirty="0" smtClean="0"/>
              <a:t> - 2</a:t>
            </a:r>
            <a:endParaRPr lang="ru-RU" sz="9600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9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9600" dirty="0" smtClean="0">
                <a:solidFill>
                  <a:schemeClr val="accent4">
                    <a:lumMod val="75000"/>
                  </a:schemeClr>
                </a:solidFill>
              </a:rPr>
              <a:t>Ш</a:t>
            </a:r>
            <a:r>
              <a:rPr lang="ru-RU" sz="9600" dirty="0" smtClean="0"/>
              <a:t> - 3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Расшифруй и запиши слова. Укажи буквы занятия.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sz="4800" dirty="0" smtClean="0"/>
              <a:t>3п2к –</a:t>
            </a:r>
          </a:p>
          <a:p>
            <a:pPr>
              <a:buNone/>
            </a:pPr>
            <a:r>
              <a:rPr lang="ru-RU" sz="4800" dirty="0" smtClean="0"/>
              <a:t>3ар2к – </a:t>
            </a:r>
          </a:p>
          <a:p>
            <a:pPr>
              <a:buNone/>
            </a:pPr>
            <a:r>
              <a:rPr lang="ru-RU" sz="4800" dirty="0" smtClean="0"/>
              <a:t>323ка – </a:t>
            </a:r>
            <a:endParaRPr lang="ru-RU" sz="4800" dirty="0" smtClean="0"/>
          </a:p>
          <a:p>
            <a:pPr>
              <a:buNone/>
            </a:pPr>
            <a:r>
              <a:rPr lang="ru-RU" sz="4800" dirty="0" smtClean="0"/>
              <a:t>Аф23а –</a:t>
            </a:r>
          </a:p>
          <a:p>
            <a:pPr>
              <a:buNone/>
            </a:pPr>
            <a:r>
              <a:rPr lang="ru-RU" sz="4800" dirty="0" smtClean="0"/>
              <a:t>беж23ь –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r>
              <a:rPr lang="ru-RU" sz="4800" dirty="0" smtClean="0"/>
              <a:t>3утк2 –</a:t>
            </a:r>
          </a:p>
          <a:p>
            <a:pPr>
              <a:buNone/>
            </a:pPr>
            <a:r>
              <a:rPr lang="ru-RU" sz="4800" dirty="0" smtClean="0"/>
              <a:t>3п2он –</a:t>
            </a:r>
          </a:p>
          <a:p>
            <a:pPr>
              <a:buNone/>
            </a:pPr>
            <a:r>
              <a:rPr lang="ru-RU" sz="4800" dirty="0" smtClean="0"/>
              <a:t>32ло –</a:t>
            </a:r>
          </a:p>
          <a:p>
            <a:pPr>
              <a:buNone/>
            </a:pPr>
            <a:r>
              <a:rPr lang="ru-RU" sz="4800" dirty="0" smtClean="0"/>
              <a:t>Лет23ь –</a:t>
            </a:r>
          </a:p>
          <a:p>
            <a:pPr>
              <a:buNone/>
            </a:pPr>
            <a:r>
              <a:rPr lang="ru-RU" sz="4800" dirty="0" smtClean="0"/>
              <a:t>Малы32 –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Расшифруй и запиши слова. Укажи буквы занятия.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шпик</a:t>
            </a:r>
          </a:p>
          <a:p>
            <a:pPr>
              <a:buNone/>
            </a:pPr>
            <a:r>
              <a:rPr lang="ru-RU" dirty="0" smtClean="0"/>
              <a:t>Шарик</a:t>
            </a:r>
          </a:p>
          <a:p>
            <a:pPr>
              <a:buNone/>
            </a:pPr>
            <a:r>
              <a:rPr lang="ru-RU" dirty="0" smtClean="0"/>
              <a:t>шишка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афиша</a:t>
            </a:r>
          </a:p>
          <a:p>
            <a:pPr>
              <a:buNone/>
            </a:pPr>
            <a:r>
              <a:rPr lang="ru-RU" dirty="0" smtClean="0"/>
              <a:t>бежишь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шутка</a:t>
            </a:r>
          </a:p>
          <a:p>
            <a:pPr>
              <a:buNone/>
            </a:pPr>
            <a:r>
              <a:rPr lang="ru-RU" dirty="0" smtClean="0"/>
              <a:t>шпион</a:t>
            </a:r>
          </a:p>
          <a:p>
            <a:pPr>
              <a:buNone/>
            </a:pPr>
            <a:r>
              <a:rPr lang="ru-RU" dirty="0" smtClean="0"/>
              <a:t>шило</a:t>
            </a:r>
          </a:p>
          <a:p>
            <a:pPr>
              <a:buNone/>
            </a:pPr>
            <a:r>
              <a:rPr lang="ru-RU" dirty="0" smtClean="0"/>
              <a:t>летишь</a:t>
            </a:r>
          </a:p>
          <a:p>
            <a:pPr>
              <a:buNone/>
            </a:pPr>
            <a:r>
              <a:rPr lang="ru-RU" dirty="0" smtClean="0"/>
              <a:t>малыш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Рассмотри наложенные буквы. Прочитай получившиеся слова.</a:t>
            </a:r>
            <a:endParaRPr lang="ru-RU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89" y="1700807"/>
            <a:ext cx="2453119" cy="2412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0342" y="3789040"/>
            <a:ext cx="325764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571193"/>
            <a:ext cx="3312368" cy="2649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77096" y="3861048"/>
            <a:ext cx="306663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Буквы перепутались. Помоги буквам </a:t>
            </a:r>
            <a:r>
              <a:rPr lang="ru-RU" sz="2000" b="1" u="sng" dirty="0" smtClean="0"/>
              <a:t>и – </a:t>
            </a:r>
            <a:r>
              <a:rPr lang="ru-RU" sz="2000" b="1" u="sng" dirty="0" err="1" smtClean="0"/>
              <a:t>ш</a:t>
            </a:r>
            <a:r>
              <a:rPr lang="ru-RU" sz="2000" b="1" u="sng" dirty="0" smtClean="0"/>
              <a:t> </a:t>
            </a:r>
            <a:r>
              <a:rPr lang="ru-RU" sz="2000" dirty="0" smtClean="0"/>
              <a:t>занять в словах нужное место. Запиши слова правильно и прочитай их.</a:t>
            </a:r>
            <a:endParaRPr lang="ru-RU" sz="20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шзбуика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Плшта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икола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веиалка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дедуика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веншк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меиок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бабуика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Буквы перепутались. Помоги буквам и – </a:t>
            </a:r>
            <a:r>
              <a:rPr lang="ru-RU" sz="2000" dirty="0" err="1" smtClean="0"/>
              <a:t>ш</a:t>
            </a:r>
            <a:r>
              <a:rPr lang="ru-RU" sz="2000" dirty="0" smtClean="0"/>
              <a:t> занять в словах нужное место. Запиши слова правильно и прочитай их.</a:t>
            </a:r>
            <a:endParaRPr lang="ru-RU" sz="20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/>
              <a:t>избушка</a:t>
            </a:r>
          </a:p>
          <a:p>
            <a:pPr>
              <a:buNone/>
            </a:pPr>
            <a:r>
              <a:rPr lang="ru-RU" sz="6600" dirty="0" smtClean="0"/>
              <a:t>плита</a:t>
            </a:r>
          </a:p>
          <a:p>
            <a:pPr>
              <a:buNone/>
            </a:pPr>
            <a:r>
              <a:rPr lang="ru-RU" sz="6600" dirty="0" smtClean="0"/>
              <a:t>школа</a:t>
            </a:r>
          </a:p>
          <a:p>
            <a:pPr>
              <a:buNone/>
            </a:pPr>
            <a:r>
              <a:rPr lang="ru-RU" sz="6600" dirty="0" smtClean="0"/>
              <a:t>вешалка</a:t>
            </a:r>
            <a:endParaRPr lang="ru-RU" sz="6600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/>
              <a:t>дедушка</a:t>
            </a:r>
          </a:p>
          <a:p>
            <a:pPr>
              <a:buNone/>
            </a:pPr>
            <a:r>
              <a:rPr lang="ru-RU" sz="6600" dirty="0" smtClean="0"/>
              <a:t>веник</a:t>
            </a:r>
          </a:p>
          <a:p>
            <a:pPr>
              <a:buNone/>
            </a:pPr>
            <a:r>
              <a:rPr lang="ru-RU" sz="6600" dirty="0" smtClean="0"/>
              <a:t>мешок</a:t>
            </a:r>
          </a:p>
          <a:p>
            <a:pPr>
              <a:buNone/>
            </a:pPr>
            <a:r>
              <a:rPr lang="ru-RU" sz="6600" dirty="0" smtClean="0"/>
              <a:t>бабушка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242</TotalTime>
  <Words>173</Words>
  <Application>Microsoft Office PowerPoint</Application>
  <PresentationFormat>Экран (4:3)</PresentationFormat>
  <Paragraphs>61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Обычная</vt:lpstr>
      <vt:lpstr>Слайд 1</vt:lpstr>
      <vt:lpstr>Какие буквы спрятались на картинках?</vt:lpstr>
      <vt:lpstr>Буквы</vt:lpstr>
      <vt:lpstr>Познакомьтесь с обозначением букв И- Ш.</vt:lpstr>
      <vt:lpstr>Расшифруй и запиши слова. Укажи буквы занятия.</vt:lpstr>
      <vt:lpstr>Расшифруй и запиши слова. Укажи буквы занятия.</vt:lpstr>
      <vt:lpstr>Рассмотри наложенные буквы. Прочитай получившиеся слова.</vt:lpstr>
      <vt:lpstr>Буквы перепутались. Помоги буквам и – ш занять в словах нужное место. Запиши слова правильно и прочитай их.</vt:lpstr>
      <vt:lpstr>Буквы перепутались. Помоги буквам и – ш занять в словах нужное место. Запиши слова правильно и прочитай их.</vt:lpstr>
      <vt:lpstr>Вставь пропущенные буквы и – ш,  прочитай слова. Составь словосочетания, соединяя слова из левого и правого столбиков. Запиши их.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АСИЯ</cp:lastModifiedBy>
  <cp:revision>22</cp:revision>
  <dcterms:modified xsi:type="dcterms:W3CDTF">2023-01-20T04:31:10Z</dcterms:modified>
</cp:coreProperties>
</file>