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08" y="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Твёрдые и мягкие согласные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          Прочитай! Запомни!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/>
              <a:t>    Мягкость согласных звуков на письме обозначается :</a:t>
            </a:r>
            <a:endParaRPr lang="en-US" b="1" dirty="0"/>
          </a:p>
          <a:p>
            <a:pPr>
              <a:buNone/>
            </a:pPr>
            <a:endParaRPr lang="ru-RU" b="1" dirty="0"/>
          </a:p>
          <a:p>
            <a:pPr>
              <a:buNone/>
            </a:pPr>
            <a:r>
              <a:rPr lang="ru-RU" dirty="0"/>
              <a:t>  1.  </a:t>
            </a:r>
            <a:r>
              <a:rPr lang="ru-RU" sz="6000" b="1" i="1" dirty="0">
                <a:solidFill>
                  <a:srgbClr val="FF0000"/>
                </a:solidFill>
              </a:rPr>
              <a:t>Я   Ю  Е  И  Ё  </a:t>
            </a:r>
            <a:r>
              <a:rPr lang="ru-RU" dirty="0"/>
              <a:t>( гласные 2 ряда)</a:t>
            </a:r>
          </a:p>
          <a:p>
            <a:pPr>
              <a:buNone/>
            </a:pPr>
            <a:r>
              <a:rPr lang="ru-RU" dirty="0"/>
              <a:t>  2.  </a:t>
            </a:r>
            <a:r>
              <a:rPr lang="ru-RU" b="1" dirty="0"/>
              <a:t>Буква     </a:t>
            </a:r>
            <a:r>
              <a:rPr lang="ru-RU" sz="7200" b="1" dirty="0"/>
              <a:t>Ь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br>
              <a:rPr lang="ru-RU" sz="3600" b="1" dirty="0"/>
            </a:br>
            <a:r>
              <a:rPr lang="ru-RU" sz="3600" b="1" dirty="0"/>
              <a:t>Впиши согласные, которые обозначают всегда только мягкий звук.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420888"/>
            <a:ext cx="207227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348880"/>
            <a:ext cx="230425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492896"/>
            <a:ext cx="230425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/>
              <a:t>Впиши согласные, которые обозначают всегда только твёрдый звук.</a:t>
            </a:r>
            <a:endParaRPr lang="ru-RU" sz="3600" dirty="0"/>
          </a:p>
        </p:txBody>
      </p:sp>
      <p:pic>
        <p:nvPicPr>
          <p:cNvPr id="7" name="Содержимое 6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852936"/>
            <a:ext cx="1856250" cy="149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852936"/>
            <a:ext cx="2088232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2780928"/>
            <a:ext cx="2016224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ома и </a:t>
            </a:r>
            <a:r>
              <a:rPr lang="ru-RU" sz="2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има ловили рыбу. </a:t>
            </a:r>
            <a:r>
              <a:rPr lang="ru-RU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ома поймал тех рыбок, на которых написаны слоги с твёрдыми согласными, </a:t>
            </a:r>
            <a:r>
              <a:rPr lang="ru-RU" sz="2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има – с мягкими согласными. 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88840"/>
            <a:ext cx="8712968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«Составь букет». Выпиши названия цветов, где есть мягкие согласные. Подчеркни буквы, указывающие на мягкость согласного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   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Роза, люпин, астра, василёк, пион, мак, гвоздика,  нарцисс, ромашка, ландыш. </a:t>
            </a:r>
          </a:p>
          <a:p>
            <a:pPr>
              <a:buNone/>
            </a:pPr>
            <a:r>
              <a:rPr lang="ru-RU" dirty="0"/>
              <a:t>  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br>
              <a:rPr lang="en-US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Вставь пропущенные буквы. Подчеркни буквы, обозначающие мягкость согласного на письме.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8856984" cy="50691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горький 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л_к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– открытый 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л_к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последний 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р_д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– очень 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р_д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длинный 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н_с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– долго 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н_с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гл_дит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в окно – 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гл_дит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бельё</a:t>
            </a:r>
          </a:p>
          <a:p>
            <a:pPr>
              <a:buNone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толстые 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кос_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кос_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траву</a:t>
            </a:r>
          </a:p>
          <a:p>
            <a:pPr>
              <a:buNone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разобрали 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зав_л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– цветок 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зав_л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br>
              <a:rPr lang="en-US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Найди и подчеркни сочетания 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ЖИ-ШИ, ЧА-ЩА, ЧУ-ЩУ, ЧК, ЧН.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514528" cy="4925144"/>
          </a:xfrm>
        </p:spPr>
        <p:txBody>
          <a:bodyPr/>
          <a:lstStyle/>
          <a:p>
            <a:pPr>
              <a:buNone/>
            </a:pP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В чулане живут и тихо пищат мыши. Девочка налила в чашку чай из чайника. Я вытащу щуку удочкой. Ёжики умчались в рощу. В чаще стояла необычная тишина. Волки ищут пищу.</a:t>
            </a:r>
          </a:p>
          <a:p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388</TotalTime>
  <Words>249</Words>
  <Application>Microsoft Office PowerPoint</Application>
  <PresentationFormat>Экран (4:3)</PresentationFormat>
  <Paragraphs>21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Calibri</vt:lpstr>
      <vt:lpstr>Times New Roman</vt:lpstr>
      <vt:lpstr>Tw Cen MT</vt:lpstr>
      <vt:lpstr>Wingdings</vt:lpstr>
      <vt:lpstr>Wingdings 2</vt:lpstr>
      <vt:lpstr>Обычная</vt:lpstr>
      <vt:lpstr>Презентация PowerPoint</vt:lpstr>
      <vt:lpstr>          Прочитай! Запомни!</vt:lpstr>
      <vt:lpstr> Впиши согласные, которые обозначают всегда только мягкий звук. </vt:lpstr>
      <vt:lpstr>Впиши согласные, которые обозначают всегда только твёрдый звук.</vt:lpstr>
      <vt:lpstr>  Рома и Дима ловили рыбу. Рома поймал тех рыбок, на которых написаны слоги с твёрдыми согласными, Дима – с мягкими согласными.  </vt:lpstr>
      <vt:lpstr>«Составь букет». Выпиши названия цветов, где есть мягкие согласные. Подчеркни буквы, указывающие на мягкость согласного.</vt:lpstr>
      <vt:lpstr> Вставь пропущенные буквы. Подчеркни буквы, обозначающие мягкость согласного на письме. </vt:lpstr>
      <vt:lpstr> Найди и подчеркни сочетания ЖИ-ШИ, ЧА-ЩА, ЧУ-ЩУ, ЧК, ЧН.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Kuzakova, Ekaterina</cp:lastModifiedBy>
  <cp:revision>33</cp:revision>
  <dcterms:modified xsi:type="dcterms:W3CDTF">2023-09-30T09:00:12Z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2023-09-30T09:00:12Z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30aaaa25-4b0d-4e24-a94e-36eff3d43b25</vt:lpwstr>
  </property>
  <property fmtid="{D5CDD505-2E9C-101B-9397-08002B2CF9AE}" pid="7" name="MSIP_Label_defa4170-0d19-0005-0004-bc88714345d2_ActionId">
    <vt:lpwstr>c64a5f10-2e8c-4869-95e4-9ab6e62000a8</vt:lpwstr>
  </property>
  <property fmtid="{D5CDD505-2E9C-101B-9397-08002B2CF9AE}" pid="8" name="MSIP_Label_defa4170-0d19-0005-0004-bc88714345d2_ContentBits">
    <vt:lpwstr>0</vt:lpwstr>
  </property>
</Properties>
</file>