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D5ADE-3400-46FE-A4B5-4B725A1D4E3D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60C36-A579-4B91-A058-12C81253ED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60C36-A579-4B91-A058-12C81253ED5F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Г -К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Послушайте звукосочетания .Запишите только согласные.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60140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Подберите к схемам  слов картинки.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86" y="1700808"/>
            <a:ext cx="9103814" cy="48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пропущенную букву </a:t>
            </a:r>
            <a:br>
              <a:rPr lang="ru-RU" dirty="0" smtClean="0"/>
            </a:br>
            <a:r>
              <a:rPr lang="ru-RU" dirty="0" smtClean="0"/>
              <a:t>Г или К.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8820473" cy="1487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Составь из слов каждой строчки предложение. Запиши их. Подчеркни </a:t>
            </a:r>
            <a:r>
              <a:rPr lang="ru-RU" sz="3200" b="1" dirty="0" smtClean="0"/>
              <a:t>г</a:t>
            </a:r>
            <a:r>
              <a:rPr lang="ru-RU" sz="3200" dirty="0" smtClean="0"/>
              <a:t>  и </a:t>
            </a:r>
            <a:r>
              <a:rPr lang="ru-RU" sz="3200" b="1" dirty="0" smtClean="0"/>
              <a:t>к</a:t>
            </a:r>
            <a:r>
              <a:rPr lang="ru-RU" sz="3200" dirty="0" smtClean="0"/>
              <a:t> разным цветом.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687991" cy="3009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38</Words>
  <Application>Microsoft Office PowerPoint</Application>
  <PresentationFormat>Экран (4:3)</PresentationFormat>
  <Paragraphs>6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Слайд 1</vt:lpstr>
      <vt:lpstr>Послушайте звукосочетания .Запишите только согласные.</vt:lpstr>
      <vt:lpstr>Подберите к схемам  слов картинки.</vt:lpstr>
      <vt:lpstr>Вставьте пропущенную букву  Г или К.</vt:lpstr>
      <vt:lpstr>Составь из слов каждой строчки предложение. Запиши их. Подчеркни г  и к разным цветом.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1</cp:revision>
  <dcterms:modified xsi:type="dcterms:W3CDTF">2021-04-19T02:34:14Z</dcterms:modified>
</cp:coreProperties>
</file>