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Буквы Б - 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Рассмотри картинки. Какие буквы в них спрятались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54" y="1647159"/>
            <a:ext cx="8750517" cy="4662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Допиши буквы.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66" y="2348880"/>
            <a:ext cx="911713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Запишите слоги и звукосочетания под  диктовку.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153400" cy="9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Прочитай слова. Выпиши только те, которые написаны правильно.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3439"/>
            <a:ext cx="8442647" cy="388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Зашифруй слова.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9345" y="2852936"/>
            <a:ext cx="907465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 слова, дописывая элементы букв Б, Д.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Найди 10 ошибок. Запиши предложения правильно.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00200"/>
            <a:ext cx="813690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132</TotalTime>
  <Words>54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Слайд 1</vt:lpstr>
      <vt:lpstr>Рассмотри картинки. Какие буквы в них спрятались</vt:lpstr>
      <vt:lpstr>Допиши буквы.</vt:lpstr>
      <vt:lpstr>Запишите слоги и звукосочетания под  диктовку.</vt:lpstr>
      <vt:lpstr>Прочитай слова. Выпиши только те, которые написаны правильно.</vt:lpstr>
      <vt:lpstr>Зашифруй слова.</vt:lpstr>
      <vt:lpstr>Запиши слова, дописывая элементы букв Б, Д.</vt:lpstr>
      <vt:lpstr>Найди 10 ошибок. Запиши предложения правильно.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5</cp:revision>
  <dcterms:modified xsi:type="dcterms:W3CDTF">2022-03-11T04:39:02Z</dcterms:modified>
</cp:coreProperties>
</file>