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Твёрдые и мягкие согласные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Прочитай и ответь на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День – деньки, </a:t>
            </a:r>
          </a:p>
          <a:p>
            <a:pPr>
              <a:buNone/>
            </a:pPr>
            <a:r>
              <a:rPr lang="ru-RU" dirty="0" smtClean="0"/>
              <a:t>Пень – пеньки,</a:t>
            </a:r>
          </a:p>
          <a:p>
            <a:pPr>
              <a:buNone/>
            </a:pPr>
            <a:r>
              <a:rPr lang="ru-RU" dirty="0" smtClean="0"/>
              <a:t>Огоньки и окуньки, </a:t>
            </a:r>
          </a:p>
          <a:p>
            <a:pPr>
              <a:buNone/>
            </a:pPr>
            <a:r>
              <a:rPr lang="ru-RU" dirty="0" smtClean="0"/>
              <a:t>Тень и зелень, мель и ель,</a:t>
            </a:r>
          </a:p>
          <a:p>
            <a:pPr>
              <a:buNone/>
            </a:pPr>
            <a:r>
              <a:rPr lang="ru-RU" dirty="0" smtClean="0"/>
              <a:t>И сосулька, и капель. </a:t>
            </a:r>
          </a:p>
          <a:p>
            <a:pPr>
              <a:buNone/>
            </a:pPr>
            <a:r>
              <a:rPr lang="ru-RU" dirty="0" smtClean="0"/>
              <a:t>Здесь не зря во всех словах</a:t>
            </a:r>
          </a:p>
          <a:p>
            <a:pPr>
              <a:buNone/>
            </a:pPr>
            <a:r>
              <a:rPr lang="ru-RU" dirty="0" smtClean="0"/>
              <a:t>Написали МЯГКИЙ ЗНАК.</a:t>
            </a:r>
          </a:p>
          <a:p>
            <a:pPr>
              <a:buNone/>
            </a:pPr>
            <a:r>
              <a:rPr lang="ru-RU" b="1" dirty="0" smtClean="0"/>
              <a:t>Кто из вас, ребята, знает.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Что он здесь обозначает?  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b="1" dirty="0" smtClean="0"/>
              <a:t>Попробуй произнести несколько слов, не учитывая мягкий знак. Обведи в словах мягкие знаки простым карандашом, подчеркни зелёной ручкой согласные, чью мягкость на письме обозначает мягкий знак</a:t>
            </a:r>
            <a:r>
              <a:rPr lang="ru-RU" sz="1600" dirty="0" smtClean="0"/>
              <a:t>.</a:t>
            </a:r>
            <a:r>
              <a:rPr lang="ru-RU" sz="1600" b="1" dirty="0" smtClean="0"/>
              <a:t>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День – деньки, </a:t>
            </a:r>
          </a:p>
          <a:p>
            <a:pPr>
              <a:buNone/>
            </a:pPr>
            <a:r>
              <a:rPr lang="ru-RU" dirty="0" smtClean="0"/>
              <a:t>Пень – пеньки,</a:t>
            </a:r>
          </a:p>
          <a:p>
            <a:pPr>
              <a:buNone/>
            </a:pPr>
            <a:r>
              <a:rPr lang="ru-RU" dirty="0" smtClean="0"/>
              <a:t>Огоньки и окуньки, </a:t>
            </a:r>
          </a:p>
          <a:p>
            <a:pPr>
              <a:buNone/>
            </a:pPr>
            <a:r>
              <a:rPr lang="ru-RU" dirty="0" smtClean="0"/>
              <a:t>Тень и зелень, мель и ель,</a:t>
            </a:r>
          </a:p>
          <a:p>
            <a:pPr>
              <a:buNone/>
            </a:pPr>
            <a:r>
              <a:rPr lang="ru-RU" dirty="0" smtClean="0"/>
              <a:t>И сосулька, и капель. </a:t>
            </a:r>
          </a:p>
          <a:p>
            <a:pPr>
              <a:buNone/>
            </a:pPr>
            <a:r>
              <a:rPr lang="ru-RU" dirty="0" smtClean="0"/>
              <a:t>Здесь не зря во всех словах</a:t>
            </a:r>
          </a:p>
          <a:p>
            <a:pPr>
              <a:buNone/>
            </a:pPr>
            <a:r>
              <a:rPr lang="ru-RU" dirty="0" smtClean="0"/>
              <a:t>Написали МЯГКИЙ ЗНАК.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Измени слова по образцу. Обведи мягкий знак. Подчеркни зелёной ручкой согласный, чью мягкость на письме обозначает мягкий знак.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малый – маленький</a:t>
            </a:r>
          </a:p>
          <a:p>
            <a:pPr>
              <a:buNone/>
            </a:pPr>
            <a:r>
              <a:rPr lang="ru-RU" dirty="0" smtClean="0"/>
              <a:t>белый –  </a:t>
            </a:r>
          </a:p>
          <a:p>
            <a:pPr>
              <a:buNone/>
            </a:pPr>
            <a:r>
              <a:rPr lang="ru-RU" dirty="0" smtClean="0"/>
              <a:t>серый – </a:t>
            </a:r>
          </a:p>
          <a:p>
            <a:pPr>
              <a:buNone/>
            </a:pPr>
            <a:r>
              <a:rPr lang="ru-RU" dirty="0" smtClean="0"/>
              <a:t>красный –</a:t>
            </a:r>
          </a:p>
          <a:p>
            <a:pPr>
              <a:buNone/>
            </a:pPr>
            <a:r>
              <a:rPr lang="ru-RU" b="1" i="1" dirty="0" smtClean="0"/>
              <a:t>кони – конь</a:t>
            </a:r>
            <a:r>
              <a:rPr lang="ru-RU" i="1" dirty="0" smtClean="0"/>
              <a:t> </a:t>
            </a:r>
          </a:p>
          <a:p>
            <a:pPr>
              <a:buNone/>
            </a:pPr>
            <a:r>
              <a:rPr lang="ru-RU" dirty="0" smtClean="0"/>
              <a:t>гуси –</a:t>
            </a:r>
          </a:p>
          <a:p>
            <a:pPr>
              <a:buNone/>
            </a:pPr>
            <a:r>
              <a:rPr lang="ru-RU" dirty="0" smtClean="0"/>
              <a:t>лоси – </a:t>
            </a:r>
          </a:p>
          <a:p>
            <a:pPr>
              <a:buNone/>
            </a:pPr>
            <a:r>
              <a:rPr lang="ru-RU" dirty="0" smtClean="0"/>
              <a:t>тени –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день – деньки</a:t>
            </a:r>
          </a:p>
          <a:p>
            <a:pPr>
              <a:buNone/>
            </a:pPr>
            <a:r>
              <a:rPr lang="ru-RU" dirty="0" smtClean="0"/>
              <a:t>пень –</a:t>
            </a:r>
          </a:p>
          <a:p>
            <a:pPr>
              <a:buNone/>
            </a:pPr>
            <a:r>
              <a:rPr lang="ru-RU" dirty="0" smtClean="0"/>
              <a:t>огонь – </a:t>
            </a:r>
          </a:p>
          <a:p>
            <a:pPr>
              <a:buNone/>
            </a:pPr>
            <a:r>
              <a:rPr lang="ru-RU" dirty="0" smtClean="0"/>
              <a:t>уголь –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Вставь, где это необходимо, мягкий знак.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8153400" cy="4495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dirty="0" err="1" smtClean="0"/>
              <a:t>Портфел_</a:t>
            </a:r>
            <a:r>
              <a:rPr lang="ru-RU" dirty="0" smtClean="0"/>
              <a:t>,  </a:t>
            </a:r>
            <a:r>
              <a:rPr lang="ru-RU" dirty="0" err="1" smtClean="0"/>
              <a:t>пенал_</a:t>
            </a:r>
            <a:r>
              <a:rPr lang="ru-RU" dirty="0" smtClean="0"/>
              <a:t>, </a:t>
            </a:r>
            <a:r>
              <a:rPr lang="ru-RU" dirty="0" err="1" smtClean="0"/>
              <a:t>сроч_ный</a:t>
            </a:r>
            <a:r>
              <a:rPr lang="ru-RU" dirty="0" smtClean="0"/>
              <a:t> , </a:t>
            </a:r>
            <a:r>
              <a:rPr lang="ru-RU" dirty="0" err="1" smtClean="0"/>
              <a:t>мен_ше</a:t>
            </a:r>
            <a:r>
              <a:rPr lang="ru-RU" dirty="0" smtClean="0"/>
              <a:t>, </a:t>
            </a:r>
            <a:r>
              <a:rPr lang="ru-RU" dirty="0" err="1" smtClean="0"/>
              <a:t>ал_бом</a:t>
            </a:r>
            <a:r>
              <a:rPr lang="ru-RU" dirty="0" smtClean="0"/>
              <a:t>, </a:t>
            </a:r>
            <a:r>
              <a:rPr lang="ru-RU" dirty="0" err="1" smtClean="0"/>
              <a:t>бол_ше</a:t>
            </a:r>
            <a:r>
              <a:rPr lang="ru-RU" dirty="0" smtClean="0"/>
              <a:t>, </a:t>
            </a:r>
            <a:r>
              <a:rPr lang="ru-RU" dirty="0" err="1" smtClean="0"/>
              <a:t>тетрад_</a:t>
            </a:r>
            <a:r>
              <a:rPr lang="ru-RU" dirty="0" smtClean="0"/>
              <a:t>, </a:t>
            </a:r>
            <a:r>
              <a:rPr lang="ru-RU" dirty="0" err="1" smtClean="0"/>
              <a:t>землянич_ный</a:t>
            </a:r>
            <a:r>
              <a:rPr lang="ru-RU" dirty="0" smtClean="0"/>
              <a:t>, </a:t>
            </a:r>
            <a:r>
              <a:rPr lang="ru-RU" dirty="0" err="1" smtClean="0"/>
              <a:t>кисточ_ки</a:t>
            </a:r>
            <a:r>
              <a:rPr lang="ru-RU" dirty="0" smtClean="0"/>
              <a:t>, </a:t>
            </a:r>
            <a:r>
              <a:rPr lang="ru-RU" dirty="0" err="1" smtClean="0"/>
              <a:t>умен_шаемое</a:t>
            </a:r>
            <a:r>
              <a:rPr lang="ru-RU" dirty="0" smtClean="0"/>
              <a:t>, </a:t>
            </a:r>
            <a:r>
              <a:rPr lang="ru-RU" dirty="0" err="1" smtClean="0"/>
              <a:t>руч_ка</a:t>
            </a:r>
            <a:r>
              <a:rPr lang="ru-RU" dirty="0" smtClean="0"/>
              <a:t>, </a:t>
            </a:r>
            <a:r>
              <a:rPr lang="ru-RU" dirty="0" err="1" smtClean="0"/>
              <a:t>угол_ник</a:t>
            </a:r>
            <a:r>
              <a:rPr lang="ru-RU" dirty="0" smtClean="0"/>
              <a:t>, </a:t>
            </a:r>
            <a:r>
              <a:rPr lang="ru-RU" dirty="0" err="1" smtClean="0"/>
              <a:t>циркул_</a:t>
            </a:r>
            <a:r>
              <a:rPr lang="ru-RU" dirty="0" smtClean="0"/>
              <a:t>, </a:t>
            </a:r>
            <a:r>
              <a:rPr lang="ru-RU" dirty="0" err="1" smtClean="0"/>
              <a:t>яблоч_ный</a:t>
            </a:r>
            <a:r>
              <a:rPr lang="ru-RU" dirty="0" smtClean="0"/>
              <a:t>, </a:t>
            </a:r>
            <a:r>
              <a:rPr lang="ru-RU" dirty="0" err="1" smtClean="0"/>
              <a:t>точил_ка</a:t>
            </a:r>
            <a:r>
              <a:rPr lang="ru-RU" dirty="0" smtClean="0"/>
              <a:t>, </a:t>
            </a:r>
            <a:r>
              <a:rPr lang="ru-RU" dirty="0" err="1" smtClean="0"/>
              <a:t>стирател_ная</a:t>
            </a:r>
            <a:r>
              <a:rPr lang="ru-RU" dirty="0" smtClean="0"/>
              <a:t> </a:t>
            </a:r>
            <a:r>
              <a:rPr lang="ru-RU" dirty="0" err="1" smtClean="0"/>
              <a:t>рез_инка</a:t>
            </a:r>
            <a:r>
              <a:rPr lang="ru-RU" dirty="0" smtClean="0"/>
              <a:t>, </a:t>
            </a:r>
            <a:r>
              <a:rPr lang="ru-RU" dirty="0" err="1" smtClean="0"/>
              <a:t>л_инейка</a:t>
            </a:r>
            <a:r>
              <a:rPr lang="ru-RU" dirty="0" smtClean="0"/>
              <a:t>, </a:t>
            </a:r>
            <a:r>
              <a:rPr lang="ru-RU" dirty="0" err="1" smtClean="0"/>
              <a:t>дол_ки</a:t>
            </a:r>
            <a:r>
              <a:rPr lang="ru-RU" dirty="0" smtClean="0"/>
              <a:t>, </a:t>
            </a:r>
            <a:r>
              <a:rPr lang="ru-RU" dirty="0" err="1" smtClean="0"/>
              <a:t>ход_ба</a:t>
            </a:r>
            <a:r>
              <a:rPr lang="ru-RU" dirty="0" smtClean="0"/>
              <a:t>, </a:t>
            </a:r>
            <a:r>
              <a:rPr lang="ru-RU" dirty="0" err="1" smtClean="0"/>
              <a:t>ножн_ицы</a:t>
            </a:r>
            <a:r>
              <a:rPr lang="ru-RU" dirty="0" smtClean="0"/>
              <a:t>, </a:t>
            </a:r>
            <a:r>
              <a:rPr lang="ru-RU" dirty="0" err="1" smtClean="0"/>
              <a:t>обыч_ный</a:t>
            </a:r>
            <a:r>
              <a:rPr lang="ru-RU" dirty="0" smtClean="0"/>
              <a:t>, </a:t>
            </a:r>
            <a:r>
              <a:rPr lang="ru-RU" dirty="0" err="1" smtClean="0"/>
              <a:t>лис_тья</a:t>
            </a:r>
            <a:r>
              <a:rPr lang="ru-RU" dirty="0" smtClean="0"/>
              <a:t>, </a:t>
            </a:r>
            <a:r>
              <a:rPr lang="ru-RU" dirty="0" err="1" smtClean="0"/>
              <a:t>туч_ка</a:t>
            </a:r>
            <a:r>
              <a:rPr lang="ru-RU" dirty="0" smtClean="0"/>
              <a:t>, </a:t>
            </a:r>
            <a:r>
              <a:rPr lang="ru-RU" dirty="0" err="1" smtClean="0"/>
              <a:t>осен_</a:t>
            </a:r>
            <a:r>
              <a:rPr lang="ru-RU" dirty="0" smtClean="0"/>
              <a:t>, </a:t>
            </a:r>
            <a:r>
              <a:rPr lang="ru-RU" dirty="0" err="1" smtClean="0"/>
              <a:t>синич_ка</a:t>
            </a:r>
            <a:r>
              <a:rPr lang="ru-RU" dirty="0" smtClean="0"/>
              <a:t>, </a:t>
            </a:r>
            <a:r>
              <a:rPr lang="ru-RU" dirty="0" err="1" smtClean="0"/>
              <a:t>учебн_ик</a:t>
            </a:r>
            <a:r>
              <a:rPr lang="ru-RU" dirty="0" smtClean="0"/>
              <a:t>, </a:t>
            </a:r>
            <a:r>
              <a:rPr lang="ru-RU" dirty="0" err="1" smtClean="0"/>
              <a:t>каран_даш</a:t>
            </a:r>
            <a:r>
              <a:rPr lang="ru-RU" dirty="0" smtClean="0"/>
              <a:t>, </a:t>
            </a:r>
            <a:r>
              <a:rPr lang="ru-RU" dirty="0" err="1" smtClean="0"/>
              <a:t>краск_и</a:t>
            </a:r>
            <a:r>
              <a:rPr lang="ru-RU" dirty="0" smtClean="0"/>
              <a:t>, </a:t>
            </a:r>
            <a:r>
              <a:rPr lang="ru-RU" dirty="0" err="1" smtClean="0"/>
              <a:t>кл_ей</a:t>
            </a:r>
            <a:r>
              <a:rPr lang="ru-RU" dirty="0" smtClean="0"/>
              <a:t>, </a:t>
            </a:r>
            <a:r>
              <a:rPr lang="ru-RU" dirty="0" err="1" smtClean="0"/>
              <a:t>оч_ки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smtClean="0"/>
              <a:t>   Подчеркни </a:t>
            </a:r>
            <a:r>
              <a:rPr lang="ru-RU" b="1" dirty="0" smtClean="0"/>
              <a:t>слова, обозначающие школьные принадлежности.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239</TotalTime>
  <Words>245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Обычная</vt:lpstr>
      <vt:lpstr>Слайд 1</vt:lpstr>
      <vt:lpstr>Прочитай и ответь на вопрос</vt:lpstr>
      <vt:lpstr>Попробуй произнести несколько слов, не учитывая мягкий знак. Обведи в словах мягкие знаки простым карандашом, подчеркни зелёной ручкой согласные, чью мягкость на письме обозначает мягкий знак. </vt:lpstr>
      <vt:lpstr>Измени слова по образцу. Обведи мягкий знак. Подчеркни зелёной ручкой согласный, чью мягкость на письме обозначает мягкий знак.</vt:lpstr>
      <vt:lpstr> Вставь, где это необходимо, мягкий знак.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25</cp:revision>
  <dcterms:modified xsi:type="dcterms:W3CDTF">2021-11-23T05:29:46Z</dcterms:modified>
</cp:coreProperties>
</file>