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7D745-C2B1-41EE-89B9-FC3CAE5C90C1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C4654C-E3D6-4943-9010-DD281930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4654C-E3D6-4943-9010-DD281930DF9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Дифференциация Ж -З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Отгадайте загадки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Он ходит, голову задрав, </a:t>
            </a:r>
          </a:p>
          <a:p>
            <a:pPr>
              <a:buNone/>
            </a:pPr>
            <a:r>
              <a:rPr lang="ru-RU" b="1" dirty="0" smtClean="0"/>
              <a:t>    Не потому, что важный граф, </a:t>
            </a:r>
          </a:p>
          <a:p>
            <a:pPr>
              <a:buNone/>
            </a:pPr>
            <a:r>
              <a:rPr lang="ru-RU" b="1" dirty="0" smtClean="0"/>
              <a:t>    Не потому, что гордый нрав, </a:t>
            </a:r>
          </a:p>
          <a:p>
            <a:pPr>
              <a:buNone/>
            </a:pPr>
            <a:r>
              <a:rPr lang="ru-RU" b="1" dirty="0" smtClean="0"/>
              <a:t>    А потому, что он ... _____________ 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Ну-ка, кто он, угадай </a:t>
            </a:r>
          </a:p>
          <a:p>
            <a:pPr>
              <a:buNone/>
            </a:pPr>
            <a:r>
              <a:rPr lang="ru-RU" b="1" dirty="0" smtClean="0"/>
              <a:t> и морковку ему дай. </a:t>
            </a:r>
          </a:p>
          <a:p>
            <a:pPr>
              <a:buNone/>
            </a:pPr>
            <a:r>
              <a:rPr lang="ru-RU" dirty="0" smtClean="0"/>
              <a:t>________________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Прочитай вместе и жирафом слоги со звуком Ж, а с зайцем — со звуком 3 .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уз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уж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жа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жа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оз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оз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ож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жо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жи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Запиши буквы по условным значкам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03" y="1844824"/>
            <a:ext cx="9046997" cy="133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>Рассмотри предметы и подели их между жирафом и зайцем — соедини героев занятия с соответствующими картинками</a:t>
            </a:r>
            <a:r>
              <a:rPr lang="ru-RU" sz="3100" dirty="0" smtClean="0"/>
              <a:t>. </a:t>
            </a:r>
            <a:endParaRPr lang="ru-RU" sz="31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28" y="2348880"/>
            <a:ext cx="908853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Измени слова по образцу и запиши их. Укажи в словах буквы 3 , Ж. Образец: </a:t>
            </a:r>
            <a:r>
              <a:rPr lang="ru-RU" sz="2800" b="1" i="1" dirty="0" smtClean="0"/>
              <a:t>лизать — я лижу</a:t>
            </a:r>
            <a:r>
              <a:rPr lang="ru-RU" sz="2800" i="1" dirty="0" smtClean="0"/>
              <a:t>.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/>
              <a:t>МАЗАТЬ - _______________</a:t>
            </a:r>
          </a:p>
          <a:p>
            <a:pPr>
              <a:buNone/>
            </a:pPr>
            <a:r>
              <a:rPr lang="ru-RU" sz="4400" b="1" dirty="0" smtClean="0"/>
              <a:t>ХОДИТЬ - _______________ </a:t>
            </a:r>
          </a:p>
          <a:p>
            <a:pPr>
              <a:buNone/>
            </a:pPr>
            <a:r>
              <a:rPr lang="ru-RU" sz="4400" b="1" dirty="0" smtClean="0"/>
              <a:t>ЗАКАЗАТЬ -  _____________</a:t>
            </a:r>
          </a:p>
          <a:p>
            <a:pPr>
              <a:buNone/>
            </a:pPr>
            <a:r>
              <a:rPr lang="ru-RU" sz="4400" b="1" dirty="0" smtClean="0"/>
              <a:t>СКАЗАТЬ -  ______________ </a:t>
            </a:r>
          </a:p>
          <a:p>
            <a:pPr>
              <a:buNone/>
            </a:pPr>
            <a:r>
              <a:rPr lang="ru-RU" sz="4400" b="1" dirty="0" smtClean="0"/>
              <a:t>СКОЛЬЗИТЬ - ____________ </a:t>
            </a:r>
          </a:p>
          <a:p>
            <a:pPr>
              <a:buNone/>
            </a:pPr>
            <a:r>
              <a:rPr lang="ru-RU" sz="4400" b="1" dirty="0" smtClean="0"/>
              <a:t>ГРУЗИТ -   _______________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Запиши предложения заменяя каждую картинку словом с буквами </a:t>
            </a:r>
            <a:r>
              <a:rPr lang="ru-RU" sz="3200" b="1" dirty="0" smtClean="0"/>
              <a:t>З </a:t>
            </a:r>
            <a:r>
              <a:rPr lang="ru-RU" sz="3200" dirty="0" smtClean="0"/>
              <a:t>или </a:t>
            </a:r>
            <a:r>
              <a:rPr lang="ru-RU" sz="3200" b="1" dirty="0" smtClean="0"/>
              <a:t>Ж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6569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Найди 6 ошибок. Запиши текст правильно.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8965646" cy="3985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161</TotalTime>
  <Words>181</Words>
  <Application>Microsoft Office PowerPoint</Application>
  <PresentationFormat>Экран (4:3)</PresentationFormat>
  <Paragraphs>28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Обычная</vt:lpstr>
      <vt:lpstr>Слайд 1</vt:lpstr>
      <vt:lpstr>Отгадайте загадки</vt:lpstr>
      <vt:lpstr>Прочитай вместе и жирафом слоги со звуком Ж, а с зайцем — со звуком 3 . </vt:lpstr>
      <vt:lpstr>Запиши буквы по условным значкам</vt:lpstr>
      <vt:lpstr>Рассмотри предметы и подели их между жирафом и зайцем — соедини героев занятия с соответствующими картинками. </vt:lpstr>
      <vt:lpstr>Измени слова по образцу и запиши их. Укажи в словах буквы 3 , Ж. Образец: лизать — я лижу. </vt:lpstr>
      <vt:lpstr>Запиши предложения заменяя каждую картинку словом с буквами З или Ж.</vt:lpstr>
      <vt:lpstr>Найди 6 ошибок. Запиши текст правильно.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14</cp:revision>
  <dcterms:modified xsi:type="dcterms:W3CDTF">2023-05-04T05:02:00Z</dcterms:modified>
</cp:coreProperties>
</file>