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4"/>
  </p:notesMasterIdLst>
  <p:sldIdLst>
    <p:sldId id="256" r:id="rId2"/>
    <p:sldId id="257" r:id="rId3"/>
    <p:sldId id="259" r:id="rId4"/>
    <p:sldId id="26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F4D64-72B5-404E-8633-2891DE8EEB9B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AA0DC-202C-42B6-AE10-023355086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AA0DC-202C-42B6-AE10-0233550861A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AB89056-4C39-4422-9FF5-F32EACA5D8A4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9B1D94-AEBC-48C5-B78D-DFDE3DFAB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Различение гласных букв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А-Я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Запиши слова — названия картинок. Выдели в словах буквы А — Я и согласные перед ними цветными карандашами .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2406301"/>
            <a:ext cx="8153400" cy="2883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Торопыжка записывал слова, но допустил много ошибок. Исправь ошибки — запиши слова правильно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sz="4000" b="1" dirty="0" smtClean="0"/>
              <a:t>МЯШИНЯ-</a:t>
            </a:r>
          </a:p>
          <a:p>
            <a:r>
              <a:rPr lang="ru-RU" sz="4000" b="1" dirty="0" smtClean="0"/>
              <a:t>СКЯМЕЙКЯ- </a:t>
            </a:r>
          </a:p>
          <a:p>
            <a:r>
              <a:rPr lang="ru-RU" sz="4000" b="1" dirty="0" smtClean="0"/>
              <a:t>КЯПЮШОН-</a:t>
            </a:r>
          </a:p>
          <a:p>
            <a:r>
              <a:rPr lang="ru-RU" sz="4000" b="1" dirty="0" smtClean="0"/>
              <a:t>ГРАЗНО-</a:t>
            </a:r>
          </a:p>
          <a:p>
            <a:r>
              <a:rPr lang="ru-RU" sz="4000" b="1" dirty="0" smtClean="0"/>
              <a:t>ЗЕБРЯ-</a:t>
            </a:r>
          </a:p>
          <a:p>
            <a:r>
              <a:rPr lang="ru-RU" sz="4000" b="1" dirty="0" smtClean="0"/>
              <a:t>НАНА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4800" b="1" dirty="0" smtClean="0"/>
              <a:t>Машина              </a:t>
            </a:r>
          </a:p>
          <a:p>
            <a:r>
              <a:rPr lang="ru-RU" sz="4800" b="1" dirty="0" smtClean="0"/>
              <a:t>Скамейка</a:t>
            </a:r>
          </a:p>
          <a:p>
            <a:r>
              <a:rPr lang="ru-RU" sz="4800" b="1" dirty="0" smtClean="0"/>
              <a:t>Капюшон</a:t>
            </a:r>
          </a:p>
          <a:p>
            <a:r>
              <a:rPr lang="ru-RU" sz="4800" b="1" dirty="0" smtClean="0"/>
              <a:t>Грязно</a:t>
            </a:r>
          </a:p>
          <a:p>
            <a:r>
              <a:rPr lang="ru-RU" sz="4800" b="1" dirty="0" smtClean="0"/>
              <a:t>Зебра</a:t>
            </a:r>
          </a:p>
          <a:p>
            <a:r>
              <a:rPr lang="ru-RU" sz="4800" b="1" dirty="0" smtClean="0"/>
              <a:t>няня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ван\Desktop\img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714356"/>
            <a:ext cx="5956838" cy="475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Песенка:</a:t>
            </a:r>
            <a:endParaRPr lang="ru-RU" dirty="0"/>
          </a:p>
        </p:txBody>
      </p:sp>
      <p:pic>
        <p:nvPicPr>
          <p:cNvPr id="3074" name="Picture 2" descr="C:\Users\Иван\Desktop\png-transparent-letter-em-russian-alphabet-el-others-miscellaneous-shoe-russian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1963669"/>
            <a:ext cx="3886200" cy="382283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ЙО-ЙО-ЙО=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ЙУ-ЙУ-ЙУ=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ЙЭ-ЙЭ-ЙЭ=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ЙА-ЙА-ЙА=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Иван\Desktop\img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92275" y="1600200"/>
            <a:ext cx="59944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Буквы А-Я</a:t>
            </a:r>
            <a:endParaRPr lang="ru-RU" sz="5400" dirty="0"/>
          </a:p>
        </p:txBody>
      </p:sp>
      <p:pic>
        <p:nvPicPr>
          <p:cNvPr id="4098" name="Picture 2" descr="C:\Users\Иван\Desktop\img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416736"/>
            <a:ext cx="3886200" cy="2916704"/>
          </a:xfrm>
          <a:prstGeom prst="rect">
            <a:avLst/>
          </a:prstGeom>
          <a:noFill/>
        </p:spPr>
      </p:pic>
      <p:pic>
        <p:nvPicPr>
          <p:cNvPr id="4099" name="Picture 3" descr="C:\Users\Иван\Desktop\img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45050" y="2418790"/>
            <a:ext cx="3886200" cy="2912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Рассмотри, как образована и какую работу выполняет гласная буква 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829" y="2755631"/>
            <a:ext cx="7723292" cy="218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«Скажи наоборот»</a:t>
            </a:r>
            <a:endParaRPr lang="ru-RU" sz="4800" dirty="0"/>
          </a:p>
        </p:txBody>
      </p:sp>
      <p:pic>
        <p:nvPicPr>
          <p:cNvPr id="5122" name="Picture 2" descr="C:\Users\Иван\Desktop\042_1000x7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72639" y="1600200"/>
            <a:ext cx="4633671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Запиши слоги в две строчки . Подчеркни гласную А - одной красной чертой, гласную Я – двумя.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А     </a:t>
            </a:r>
            <a:r>
              <a:rPr lang="ru-RU" sz="8000" b="1" dirty="0" smtClean="0">
                <a:solidFill>
                  <a:srgbClr val="FF0000"/>
                </a:solidFill>
              </a:rPr>
              <a:t>- </a:t>
            </a:r>
            <a:r>
              <a:rPr lang="ru-RU" sz="8000" b="1" dirty="0" smtClean="0"/>
              <a:t> </a:t>
            </a:r>
          </a:p>
          <a:p>
            <a:endParaRPr lang="ru-RU" sz="8000" dirty="0" smtClean="0"/>
          </a:p>
          <a:p>
            <a:r>
              <a:rPr lang="ru-RU" sz="8000" dirty="0" smtClean="0"/>
              <a:t>Я     </a:t>
            </a:r>
            <a:r>
              <a:rPr lang="ru-RU" sz="8000" b="1" dirty="0" smtClean="0">
                <a:solidFill>
                  <a:srgbClr val="FF0000"/>
                </a:solidFill>
              </a:rPr>
              <a:t>=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/>
              <a:t>Вместо точек вставь слоги </a:t>
            </a:r>
            <a:r>
              <a:rPr lang="ru-RU" sz="2700" b="1" u="sng" dirty="0" smtClean="0"/>
              <a:t>ЛА</a:t>
            </a:r>
            <a:r>
              <a:rPr lang="ru-RU" sz="2700" b="1" dirty="0" smtClean="0"/>
              <a:t> — </a:t>
            </a:r>
            <a:r>
              <a:rPr lang="ru-RU" sz="2700" b="1" u="sng" dirty="0" smtClean="0"/>
              <a:t>ЛЯ</a:t>
            </a:r>
            <a:r>
              <a:rPr lang="ru-RU" sz="2700" b="1" dirty="0" smtClean="0"/>
              <a:t> и прочитай слова. Подчеркни слова, которые можно объединить в одну группу</a:t>
            </a:r>
            <a:r>
              <a:rPr lang="ru-RU" sz="3100" b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3200" b="1" u="sng" dirty="0" smtClean="0"/>
              <a:t> </a:t>
            </a:r>
            <a:r>
              <a:rPr lang="ru-RU" sz="3200" b="1" u="sng" dirty="0" smtClean="0"/>
              <a:t>ЛА</a:t>
            </a:r>
            <a:r>
              <a:rPr lang="ru-RU" sz="3200" b="1" dirty="0" smtClean="0"/>
              <a:t> </a:t>
            </a:r>
            <a:r>
              <a:rPr lang="ru-RU" sz="3200" b="1" dirty="0" smtClean="0"/>
              <a:t>— </a:t>
            </a:r>
            <a:r>
              <a:rPr lang="ru-RU" sz="3200" b="1" u="sng" dirty="0" smtClean="0"/>
              <a:t>ЛЯ</a:t>
            </a:r>
            <a:r>
              <a:rPr lang="ru-RU" sz="32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То...     пет...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      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топо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     мет...       Ко...      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E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355</TotalTime>
  <Words>105</Words>
  <Application>Microsoft Office PowerPoint</Application>
  <PresentationFormat>Экран (4:3)</PresentationFormat>
  <Paragraphs>39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Различение гласных букв </vt:lpstr>
      <vt:lpstr>Слайд 2</vt:lpstr>
      <vt:lpstr>Песенка:</vt:lpstr>
      <vt:lpstr>Слайд 4</vt:lpstr>
      <vt:lpstr>Буквы А-Я</vt:lpstr>
      <vt:lpstr>Рассмотри, как образована и какую работу выполняет гласная буква Я. </vt:lpstr>
      <vt:lpstr>«Скажи наоборот»</vt:lpstr>
      <vt:lpstr>Запиши слоги в две строчки . Подчеркни гласную А - одной красной чертой, гласную Я – двумя.</vt:lpstr>
      <vt:lpstr> Вместо точек вставь слоги ЛА — ЛЯ и прочитай слова. Подчеркни слова, которые можно объединить в одну группу.  </vt:lpstr>
      <vt:lpstr>Запиши слова — названия картинок. Выдели в словах буквы А — Я и согласные перед ними цветными карандашами .</vt:lpstr>
      <vt:lpstr>Торопыжка записывал слова, но допустил много ошибок. Исправь ошибки — запиши слова правильно  </vt:lpstr>
      <vt:lpstr>Проверь: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Различение гласных букв</dc:title>
  <dc:creator>Иван</dc:creator>
  <cp:lastModifiedBy>АСИЯ</cp:lastModifiedBy>
  <cp:revision>21</cp:revision>
  <dcterms:created xsi:type="dcterms:W3CDTF">2020-11-12T04:46:05Z</dcterms:created>
  <dcterms:modified xsi:type="dcterms:W3CDTF">2022-11-15T04:58:24Z</dcterms:modified>
</cp:coreProperties>
</file>