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5" r:id="rId10"/>
    <p:sldId id="264" r:id="rId11"/>
    <p:sldId id="267" r:id="rId12"/>
    <p:sldId id="262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FB3-4A93-4743-824B-F40892D88364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1A75-6866-4B0C-98A3-AD6937DAD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3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FB3-4A93-4743-824B-F40892D88364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1A75-6866-4B0C-98A3-AD6937DAD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9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FB3-4A93-4743-824B-F40892D88364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1A75-6866-4B0C-98A3-AD6937DAD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1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FB3-4A93-4743-824B-F40892D88364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1A75-6866-4B0C-98A3-AD6937DAD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FB3-4A93-4743-824B-F40892D88364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1A75-6866-4B0C-98A3-AD6937DAD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6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FB3-4A93-4743-824B-F40892D88364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1A75-6866-4B0C-98A3-AD6937DAD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4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FB3-4A93-4743-824B-F40892D88364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1A75-6866-4B0C-98A3-AD6937DAD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8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FB3-4A93-4743-824B-F40892D88364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1A75-6866-4B0C-98A3-AD6937DAD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4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FB3-4A93-4743-824B-F40892D88364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1A75-6866-4B0C-98A3-AD6937DAD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3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FB3-4A93-4743-824B-F40892D88364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1A75-6866-4B0C-98A3-AD6937DAD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4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FB3-4A93-4743-824B-F40892D88364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1A75-6866-4B0C-98A3-AD6937DAD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0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5FB3-4A93-4743-824B-F40892D88364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1A75-6866-4B0C-98A3-AD6937DAD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138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6533" y="1720051"/>
            <a:ext cx="1104382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АВГУСТОВСКАЯ КОНФЕРЕНЦИЯ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РАБОТНИКОВ ОБРАЗОВАНИЯ ЗАТО СЕВЕРСК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«ОБРАЗОВАНИЕ ЗАТО СЕВЕРСК: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АКТУАЛЬНЫЕ РЕЗУЛЬТАТЫ,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ГЛАВНЫЕ СТРАТЕГИИ, НОВЫЕ ОРИЕНТИРЫ»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087" y="5957179"/>
            <a:ext cx="11043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2022 г.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0773" y="210207"/>
            <a:ext cx="769357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Августовская конференция работников образования ЗАТО Северск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ОБРАЗОВАНИЕ ЗАТО </a:t>
            </a:r>
            <a:r>
              <a:rPr lang="ru-RU" sz="1400" dirty="0" smtClean="0">
                <a:solidFill>
                  <a:schemeClr val="bg1"/>
                </a:solidFill>
              </a:rPr>
              <a:t>СЕВЕРСК: актуальные </a:t>
            </a:r>
            <a:r>
              <a:rPr lang="ru-RU" sz="1400" dirty="0">
                <a:solidFill>
                  <a:schemeClr val="bg1"/>
                </a:solidFill>
              </a:rPr>
              <a:t>результаты, </a:t>
            </a:r>
            <a:r>
              <a:rPr lang="ru-RU" sz="1400" dirty="0" smtClean="0">
                <a:solidFill>
                  <a:schemeClr val="bg1"/>
                </a:solidFill>
              </a:rPr>
              <a:t>главные </a:t>
            </a:r>
            <a:r>
              <a:rPr lang="ru-RU" sz="1400" dirty="0">
                <a:solidFill>
                  <a:schemeClr val="bg1"/>
                </a:solidFill>
              </a:rPr>
              <a:t>стратегии, новые ориентиры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" t="4263" r="2446" b="4673"/>
          <a:stretch/>
        </p:blipFill>
        <p:spPr>
          <a:xfrm>
            <a:off x="1336430" y="1310055"/>
            <a:ext cx="9750669" cy="51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0773" y="210207"/>
            <a:ext cx="769357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Августовская конференция работников образования ЗАТО Северск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ОБРАЗОВАНИЕ ЗАТО </a:t>
            </a:r>
            <a:r>
              <a:rPr lang="ru-RU" sz="1400" dirty="0" smtClean="0">
                <a:solidFill>
                  <a:schemeClr val="bg1"/>
                </a:solidFill>
              </a:rPr>
              <a:t>СЕВЕРСК: актуальные </a:t>
            </a:r>
            <a:r>
              <a:rPr lang="ru-RU" sz="1400" dirty="0">
                <a:solidFill>
                  <a:schemeClr val="bg1"/>
                </a:solidFill>
              </a:rPr>
              <a:t>результаты, </a:t>
            </a:r>
            <a:r>
              <a:rPr lang="ru-RU" sz="1400" dirty="0" smtClean="0">
                <a:solidFill>
                  <a:schemeClr val="bg1"/>
                </a:solidFill>
              </a:rPr>
              <a:t>главные </a:t>
            </a:r>
            <a:r>
              <a:rPr lang="ru-RU" sz="1400" dirty="0">
                <a:solidFill>
                  <a:schemeClr val="bg1"/>
                </a:solidFill>
              </a:rPr>
              <a:t>стратегии, новые ориентиры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9850" t="24602" r="24093" b="5963"/>
          <a:stretch/>
        </p:blipFill>
        <p:spPr>
          <a:xfrm>
            <a:off x="2512752" y="710746"/>
            <a:ext cx="5674807" cy="614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0773" y="210207"/>
            <a:ext cx="769357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Августовская конференция работников образования ЗАТО Северск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ОБРАЗОВАНИЕ ЗАТО </a:t>
            </a:r>
            <a:r>
              <a:rPr lang="ru-RU" sz="1400" dirty="0" smtClean="0">
                <a:solidFill>
                  <a:schemeClr val="bg1"/>
                </a:solidFill>
              </a:rPr>
              <a:t>СЕВЕРСК: актуальные </a:t>
            </a:r>
            <a:r>
              <a:rPr lang="ru-RU" sz="1400" dirty="0">
                <a:solidFill>
                  <a:schemeClr val="bg1"/>
                </a:solidFill>
              </a:rPr>
              <a:t>результаты, </a:t>
            </a:r>
            <a:r>
              <a:rPr lang="ru-RU" sz="1400" dirty="0" smtClean="0">
                <a:solidFill>
                  <a:schemeClr val="bg1"/>
                </a:solidFill>
              </a:rPr>
              <a:t>главные </a:t>
            </a:r>
            <a:r>
              <a:rPr lang="ru-RU" sz="1400" dirty="0">
                <a:solidFill>
                  <a:schemeClr val="bg1"/>
                </a:solidFill>
              </a:rPr>
              <a:t>стратегии, новые ориентиры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9298" t="25575" r="24259" b="28345"/>
          <a:stretch/>
        </p:blipFill>
        <p:spPr>
          <a:xfrm>
            <a:off x="1169378" y="1215234"/>
            <a:ext cx="7735660" cy="55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0773" y="210207"/>
            <a:ext cx="769357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Августовская конференция работников образования ЗАТО Северск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ОБРАЗОВАНИЕ ЗАТО </a:t>
            </a:r>
            <a:r>
              <a:rPr lang="ru-RU" sz="1400" dirty="0" smtClean="0">
                <a:solidFill>
                  <a:schemeClr val="bg1"/>
                </a:solidFill>
              </a:rPr>
              <a:t>СЕВЕРСК: актуальные </a:t>
            </a:r>
            <a:r>
              <a:rPr lang="ru-RU" sz="1400" dirty="0">
                <a:solidFill>
                  <a:schemeClr val="bg1"/>
                </a:solidFill>
              </a:rPr>
              <a:t>результаты, </a:t>
            </a:r>
            <a:r>
              <a:rPr lang="ru-RU" sz="1400" dirty="0" smtClean="0">
                <a:solidFill>
                  <a:schemeClr val="bg1"/>
                </a:solidFill>
              </a:rPr>
              <a:t>главные </a:t>
            </a:r>
            <a:r>
              <a:rPr lang="ru-RU" sz="1400" dirty="0">
                <a:solidFill>
                  <a:schemeClr val="bg1"/>
                </a:solidFill>
              </a:rPr>
              <a:t>стратегии, новые ориентиры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6716" t="23675" r="17157" b="16603"/>
          <a:stretch/>
        </p:blipFill>
        <p:spPr>
          <a:xfrm>
            <a:off x="1670711" y="935210"/>
            <a:ext cx="8132711" cy="592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0773" y="210207"/>
            <a:ext cx="769357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Августовская конференция работников образования ЗАТО Северск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ОБРАЗОВАНИЕ ЗАТО </a:t>
            </a:r>
            <a:r>
              <a:rPr lang="ru-RU" sz="1400" dirty="0" smtClean="0">
                <a:solidFill>
                  <a:schemeClr val="bg1"/>
                </a:solidFill>
              </a:rPr>
              <a:t>СЕВЕРСК: актуальные </a:t>
            </a:r>
            <a:r>
              <a:rPr lang="ru-RU" sz="1400" dirty="0">
                <a:solidFill>
                  <a:schemeClr val="bg1"/>
                </a:solidFill>
              </a:rPr>
              <a:t>результаты, </a:t>
            </a:r>
            <a:r>
              <a:rPr lang="ru-RU" sz="1400" dirty="0" smtClean="0">
                <a:solidFill>
                  <a:schemeClr val="bg1"/>
                </a:solidFill>
              </a:rPr>
              <a:t>главные </a:t>
            </a:r>
            <a:r>
              <a:rPr lang="ru-RU" sz="1400" dirty="0">
                <a:solidFill>
                  <a:schemeClr val="bg1"/>
                </a:solidFill>
              </a:rPr>
              <a:t>стратегии, новые ориентиры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757" y="2101362"/>
            <a:ext cx="2517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Проверка выполненных заданий проводится назначенным экспертом. Результаты учитель может скачать в личном кабинете в </a:t>
            </a:r>
            <a:r>
              <a:rPr lang="en-US" dirty="0" smtClean="0"/>
              <a:t>excel</a:t>
            </a:r>
            <a:r>
              <a:rPr lang="ru-RU" dirty="0" smtClean="0"/>
              <a:t>-формате.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637" t="18585" r="13432" b="34531"/>
          <a:stretch/>
        </p:blipFill>
        <p:spPr>
          <a:xfrm>
            <a:off x="3429260" y="975209"/>
            <a:ext cx="8762740" cy="453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0773" y="210207"/>
            <a:ext cx="769357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Августовская конференция работников образования ЗАТО Северск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ОБРАЗОВАНИЕ ЗАТО </a:t>
            </a:r>
            <a:r>
              <a:rPr lang="ru-RU" sz="1400" dirty="0" smtClean="0">
                <a:solidFill>
                  <a:schemeClr val="bg1"/>
                </a:solidFill>
              </a:rPr>
              <a:t>СЕВЕРСК: актуальные </a:t>
            </a:r>
            <a:r>
              <a:rPr lang="ru-RU" sz="1400" dirty="0">
                <a:solidFill>
                  <a:schemeClr val="bg1"/>
                </a:solidFill>
              </a:rPr>
              <a:t>результаты, </a:t>
            </a:r>
            <a:r>
              <a:rPr lang="ru-RU" sz="1400" dirty="0" smtClean="0">
                <a:solidFill>
                  <a:schemeClr val="bg1"/>
                </a:solidFill>
              </a:rPr>
              <a:t>главные </a:t>
            </a:r>
            <a:r>
              <a:rPr lang="ru-RU" sz="1400" dirty="0">
                <a:solidFill>
                  <a:schemeClr val="bg1"/>
                </a:solidFill>
              </a:rPr>
              <a:t>стратегии, новые ориентиры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3480" y="1966939"/>
            <a:ext cx="104668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«Обеспечение образовательного процесса в общеобразовательной организации в условиях цифровой образовательной среды»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32888" y="1022059"/>
            <a:ext cx="7217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КРУГЛЫЙ СТОЛ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0773" y="210207"/>
            <a:ext cx="769357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Августовская конференция работников образования ЗАТО Северск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ОБРАЗОВАНИЕ ЗАТО </a:t>
            </a:r>
            <a:r>
              <a:rPr lang="ru-RU" sz="1400" dirty="0" smtClean="0">
                <a:solidFill>
                  <a:schemeClr val="bg1"/>
                </a:solidFill>
              </a:rPr>
              <a:t>СЕВЕРСК: актуальные </a:t>
            </a:r>
            <a:r>
              <a:rPr lang="ru-RU" sz="1400" dirty="0">
                <a:solidFill>
                  <a:schemeClr val="bg1"/>
                </a:solidFill>
              </a:rPr>
              <a:t>результаты, </a:t>
            </a:r>
            <a:r>
              <a:rPr lang="ru-RU" sz="1400" dirty="0" smtClean="0">
                <a:solidFill>
                  <a:schemeClr val="bg1"/>
                </a:solidFill>
              </a:rPr>
              <a:t>главные </a:t>
            </a:r>
            <a:r>
              <a:rPr lang="ru-RU" sz="1400" dirty="0">
                <a:solidFill>
                  <a:schemeClr val="bg1"/>
                </a:solidFill>
              </a:rPr>
              <a:t>стратегии, новые ориентиры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6192" y="1987062"/>
            <a:ext cx="79218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5"/>
                </a:solidFill>
              </a:rPr>
              <a:t>«Использование цифровой платформы РЭШ в рамках контроля формирования функциональной грамотности»</a:t>
            </a:r>
            <a:endParaRPr lang="ru-RU" sz="4400" b="1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6192" y="5591908"/>
            <a:ext cx="660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Иванова Н.А., учитель информатики МБОУ «Северский лицей»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0773" y="210207"/>
            <a:ext cx="769357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Августовская конференция работников образования ЗАТО Северск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ОБРАЗОВАНИЕ ЗАТО </a:t>
            </a:r>
            <a:r>
              <a:rPr lang="ru-RU" sz="1400" dirty="0" smtClean="0">
                <a:solidFill>
                  <a:schemeClr val="bg1"/>
                </a:solidFill>
              </a:rPr>
              <a:t>СЕВЕРСК: актуальные </a:t>
            </a:r>
            <a:r>
              <a:rPr lang="ru-RU" sz="1400" dirty="0">
                <a:solidFill>
                  <a:schemeClr val="bg1"/>
                </a:solidFill>
              </a:rPr>
              <a:t>результаты, </a:t>
            </a:r>
            <a:r>
              <a:rPr lang="ru-RU" sz="1400" dirty="0" smtClean="0">
                <a:solidFill>
                  <a:schemeClr val="bg1"/>
                </a:solidFill>
              </a:rPr>
              <a:t>главные </a:t>
            </a:r>
            <a:r>
              <a:rPr lang="ru-RU" sz="1400" dirty="0">
                <a:solidFill>
                  <a:schemeClr val="bg1"/>
                </a:solidFill>
              </a:rPr>
              <a:t>стратегии, новые ориентиры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16" y="856635"/>
            <a:ext cx="8177684" cy="6001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630" y="1512277"/>
            <a:ext cx="33636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«Российская электронная школа» создается в рамках исполнения подпункта «б» пункта 1 Перечня поручений Президента Российской Федерации от 2 января 2016 г. № Пр-15ГС с целью обеспечения массового использования дидактических и методических образовательных ресурсов в образовательной деятельности всеми участниками образовательных отношений: обучающимися, родителями (законными представителями) несовершеннолетних обучающихся, педагогическими работниками, организациями, осуществляющими образовательную деятельность.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5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0773" y="210207"/>
            <a:ext cx="769357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Августовская конференция работников образования ЗАТО Северск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ОБРАЗОВАНИЕ ЗАТО </a:t>
            </a:r>
            <a:r>
              <a:rPr lang="ru-RU" sz="1400" dirty="0" smtClean="0">
                <a:solidFill>
                  <a:schemeClr val="bg1"/>
                </a:solidFill>
              </a:rPr>
              <a:t>СЕВЕРСК: актуальные </a:t>
            </a:r>
            <a:r>
              <a:rPr lang="ru-RU" sz="1400" dirty="0">
                <a:solidFill>
                  <a:schemeClr val="bg1"/>
                </a:solidFill>
              </a:rPr>
              <a:t>результаты, </a:t>
            </a:r>
            <a:r>
              <a:rPr lang="ru-RU" sz="1400" dirty="0" smtClean="0">
                <a:solidFill>
                  <a:schemeClr val="bg1"/>
                </a:solidFill>
              </a:rPr>
              <a:t>главные </a:t>
            </a:r>
            <a:r>
              <a:rPr lang="ru-RU" sz="1400" dirty="0">
                <a:solidFill>
                  <a:schemeClr val="bg1"/>
                </a:solidFill>
              </a:rPr>
              <a:t>стратегии, новые ориентиры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57" y="733427"/>
            <a:ext cx="6866143" cy="6124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1453" y="1393952"/>
            <a:ext cx="40268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ВЦП РЭШ направлена на создание завершенного курса интерактивных уроков по всей совокупности общеобразовательных учебных предметов, полностью соответствующего федеральным государственным образовательным стандартам и примерным основным образовательным программам начального общего, основного общего, среднего общего образования, построенного на основе передового опыта лучших учителей России и размещенного в открытом доступе в интересах всех обучающихся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5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0773" y="210207"/>
            <a:ext cx="769357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Августовская конференция работников образования ЗАТО Северск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ОБРАЗОВАНИЕ ЗАТО </a:t>
            </a:r>
            <a:r>
              <a:rPr lang="ru-RU" sz="1400" dirty="0" smtClean="0">
                <a:solidFill>
                  <a:schemeClr val="bg1"/>
                </a:solidFill>
              </a:rPr>
              <a:t>СЕВЕРСК: актуальные </a:t>
            </a:r>
            <a:r>
              <a:rPr lang="ru-RU" sz="1400" dirty="0">
                <a:solidFill>
                  <a:schemeClr val="bg1"/>
                </a:solidFill>
              </a:rPr>
              <a:t>результаты, </a:t>
            </a:r>
            <a:r>
              <a:rPr lang="ru-RU" sz="1400" dirty="0" smtClean="0">
                <a:solidFill>
                  <a:schemeClr val="bg1"/>
                </a:solidFill>
              </a:rPr>
              <a:t>главные </a:t>
            </a:r>
            <a:r>
              <a:rPr lang="ru-RU" sz="1400" dirty="0">
                <a:solidFill>
                  <a:schemeClr val="bg1"/>
                </a:solidFill>
              </a:rPr>
              <a:t>стратегии, новые ориентиры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0" t="10567" r="22290" b="4273"/>
          <a:stretch/>
        </p:blipFill>
        <p:spPr>
          <a:xfrm>
            <a:off x="5202114" y="739057"/>
            <a:ext cx="6989886" cy="61189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9423" y="1225689"/>
            <a:ext cx="4686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Интерактивные уроки включают короткий видеоролик с лекцией учителя, задачи и упражнения для закрепления полученных знаний и отработки навыков, а также проверочные задания для контроля усвоения материала. Упражнения и задачи можно проходить неограниченное количество раз, они не предполагают оценивания и уж тем более фиксации оценок. Проверочные задания, напротив, не подразумевают повторного прохождения – система фиксирует результаты их выполнения зарегистрированными пользователями и на этой основе формируется статистика успеваемости ученика.</a:t>
            </a:r>
          </a:p>
          <a:p>
            <a:r>
              <a:rPr lang="ru-RU" dirty="0"/>
              <a:t>Видеоролики с лекциями учителей дополняются иллюстрациями, фрагментами из документальных и художественных фильмов, аудиофайлами, копиями архивных документов и т.п. </a:t>
            </a:r>
          </a:p>
        </p:txBody>
      </p:sp>
    </p:spTree>
    <p:extLst>
      <p:ext uri="{BB962C8B-B14F-4D97-AF65-F5344CB8AC3E}">
        <p14:creationId xmlns:p14="http://schemas.microsoft.com/office/powerpoint/2010/main" val="999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0773" y="210207"/>
            <a:ext cx="769357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Августовская конференция работников образования ЗАТО Северск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ОБРАЗОВАНИЕ ЗАТО </a:t>
            </a:r>
            <a:r>
              <a:rPr lang="ru-RU" sz="1400" dirty="0" smtClean="0">
                <a:solidFill>
                  <a:schemeClr val="bg1"/>
                </a:solidFill>
              </a:rPr>
              <a:t>СЕВЕРСК: актуальные </a:t>
            </a:r>
            <a:r>
              <a:rPr lang="ru-RU" sz="1400" dirty="0">
                <a:solidFill>
                  <a:schemeClr val="bg1"/>
                </a:solidFill>
              </a:rPr>
              <a:t>результаты, </a:t>
            </a:r>
            <a:r>
              <a:rPr lang="ru-RU" sz="1400" dirty="0" smtClean="0">
                <a:solidFill>
                  <a:schemeClr val="bg1"/>
                </a:solidFill>
              </a:rPr>
              <a:t>главные </a:t>
            </a:r>
            <a:r>
              <a:rPr lang="ru-RU" sz="1400" dirty="0">
                <a:solidFill>
                  <a:schemeClr val="bg1"/>
                </a:solidFill>
              </a:rPr>
              <a:t>стратегии, новые ориентиры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8" r="2360" b="4273"/>
          <a:stretch/>
        </p:blipFill>
        <p:spPr>
          <a:xfrm>
            <a:off x="1274884" y="1547447"/>
            <a:ext cx="982100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0773" y="210207"/>
            <a:ext cx="769357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Августовская конференция работников образования ЗАТО Северск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ОБРАЗОВАНИЕ ЗАТО </a:t>
            </a:r>
            <a:r>
              <a:rPr lang="ru-RU" sz="1400" dirty="0" smtClean="0">
                <a:solidFill>
                  <a:schemeClr val="bg1"/>
                </a:solidFill>
              </a:rPr>
              <a:t>СЕВЕРСК: актуальные </a:t>
            </a:r>
            <a:r>
              <a:rPr lang="ru-RU" sz="1400" dirty="0">
                <a:solidFill>
                  <a:schemeClr val="bg1"/>
                </a:solidFill>
              </a:rPr>
              <a:t>результаты, </a:t>
            </a:r>
            <a:r>
              <a:rPr lang="ru-RU" sz="1400" dirty="0" smtClean="0">
                <a:solidFill>
                  <a:schemeClr val="bg1"/>
                </a:solidFill>
              </a:rPr>
              <a:t>главные </a:t>
            </a:r>
            <a:r>
              <a:rPr lang="ru-RU" sz="1400" dirty="0">
                <a:solidFill>
                  <a:schemeClr val="bg1"/>
                </a:solidFill>
              </a:rPr>
              <a:t>стратегии, новые ориентиры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0" t="11034" r="25961" b="4274"/>
          <a:stretch/>
        </p:blipFill>
        <p:spPr>
          <a:xfrm>
            <a:off x="6063762" y="946691"/>
            <a:ext cx="6128238" cy="5911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8510" y="3042139"/>
            <a:ext cx="394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Есть пошаговая инструкция для учителей, проводящих мероприятие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9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0773" y="210207"/>
            <a:ext cx="769357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Августовская конференция работников образования ЗАТО Северск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ОБРАЗОВАНИЕ ЗАТО </a:t>
            </a:r>
            <a:r>
              <a:rPr lang="ru-RU" sz="1400" dirty="0" smtClean="0">
                <a:solidFill>
                  <a:schemeClr val="bg1"/>
                </a:solidFill>
              </a:rPr>
              <a:t>СЕВЕРСК: актуальные </a:t>
            </a:r>
            <a:r>
              <a:rPr lang="ru-RU" sz="1400" dirty="0">
                <a:solidFill>
                  <a:schemeClr val="bg1"/>
                </a:solidFill>
              </a:rPr>
              <a:t>результаты, </a:t>
            </a:r>
            <a:r>
              <a:rPr lang="ru-RU" sz="1400" dirty="0" smtClean="0">
                <a:solidFill>
                  <a:schemeClr val="bg1"/>
                </a:solidFill>
              </a:rPr>
              <a:t>главные </a:t>
            </a:r>
            <a:r>
              <a:rPr lang="ru-RU" sz="1400" dirty="0">
                <a:solidFill>
                  <a:schemeClr val="bg1"/>
                </a:solidFill>
              </a:rPr>
              <a:t>стратегии, новые ориентиры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6" t="11344" r="30419" b="4429"/>
          <a:stretch/>
        </p:blipFill>
        <p:spPr>
          <a:xfrm>
            <a:off x="2428445" y="733427"/>
            <a:ext cx="5525676" cy="612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563</Words>
  <Application>Microsoft Office PowerPoint</Application>
  <PresentationFormat>Широкоэкранный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graphics</dc:creator>
  <cp:lastModifiedBy>Педагог</cp:lastModifiedBy>
  <cp:revision>21</cp:revision>
  <dcterms:created xsi:type="dcterms:W3CDTF">2022-06-14T03:43:55Z</dcterms:created>
  <dcterms:modified xsi:type="dcterms:W3CDTF">2022-08-29T03:07:35Z</dcterms:modified>
</cp:coreProperties>
</file>