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27" autoAdjust="0"/>
  </p:normalViewPr>
  <p:slideViewPr>
    <p:cSldViewPr snapToGrid="0">
      <p:cViewPr varScale="1">
        <p:scale>
          <a:sx n="80" d="100"/>
          <a:sy n="80" d="100"/>
        </p:scale>
        <p:origin x="-70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264" y="1758341"/>
            <a:ext cx="7962900" cy="30670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4720162"/>
            <a:ext cx="9070848" cy="457201"/>
          </a:xfrm>
        </p:spPr>
        <p:txBody>
          <a:bodyPr/>
          <a:lstStyle/>
          <a:p>
            <a:r>
              <a:rPr lang="ru-RU" dirty="0" smtClean="0"/>
              <a:t>Маркова О.Н., учитель математики, МБОУ «Северская гимназия»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11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7" y="333237"/>
            <a:ext cx="11233513" cy="6065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5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914401"/>
            <a:ext cx="9134475" cy="4576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27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46" y="815645"/>
            <a:ext cx="6076950" cy="82867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543" y="2103438"/>
            <a:ext cx="8843553" cy="4258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17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809897"/>
            <a:ext cx="9687877" cy="5178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43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9" y="642594"/>
            <a:ext cx="11290546" cy="80738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3219" y="2103120"/>
            <a:ext cx="2524125" cy="32861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5950" y="2338251"/>
            <a:ext cx="5799364" cy="2873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503" y="2103120"/>
            <a:ext cx="2438400" cy="3467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50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6344" y="642594"/>
            <a:ext cx="8203474" cy="583819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3665" y="2453399"/>
            <a:ext cx="2524125" cy="3286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8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42595"/>
            <a:ext cx="9331234" cy="5209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019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53097" y="2714009"/>
            <a:ext cx="1763486" cy="374808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989" y="2364696"/>
            <a:ext cx="5695086" cy="4179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" y="298465"/>
            <a:ext cx="5375910" cy="2296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41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8" y="235404"/>
            <a:ext cx="6762750" cy="4819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558" y="0"/>
            <a:ext cx="5095875" cy="674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6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39634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по вероятности и статистики 7-9 классы входят: программа, учебники в бумажном и электронном формате; методическое пособие для учителя, рабочая тетрадь для ученика в электроном формате.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508" y="1514747"/>
            <a:ext cx="2674393" cy="4689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01" y="1514747"/>
            <a:ext cx="9039225" cy="5048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5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771524"/>
            <a:ext cx="11401425" cy="5537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6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50773"/>
            <a:ext cx="10032274" cy="6319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15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28</TotalTime>
  <Words>42</Words>
  <Application>Microsoft Office PowerPoint</Application>
  <PresentationFormat>Произвольный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Савон</vt:lpstr>
      <vt:lpstr>Слайд 1</vt:lpstr>
      <vt:lpstr>Слайд 2</vt:lpstr>
      <vt:lpstr>Слайд 3</vt:lpstr>
      <vt:lpstr>Слайд 4</vt:lpstr>
      <vt:lpstr>Слайд 5</vt:lpstr>
      <vt:lpstr>Слайд 6</vt:lpstr>
      <vt:lpstr>УМК по вероятности и статистики 7-9 классы входят: программа, учебники в бумажном и электронном формате; методическое пособие для учителя, рабочая тетрадь для ученика в электроном формате.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Sovereing</dc:creator>
  <cp:lastModifiedBy>PC-14</cp:lastModifiedBy>
  <cp:revision>5</cp:revision>
  <dcterms:created xsi:type="dcterms:W3CDTF">2023-09-06T14:45:47Z</dcterms:created>
  <dcterms:modified xsi:type="dcterms:W3CDTF">2023-09-16T09:23:22Z</dcterms:modified>
</cp:coreProperties>
</file>