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60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E5020E0-72A0-4136-BEBA-A16FA77F22A5}">
          <p14:sldIdLst>
            <p14:sldId id="256"/>
            <p14:sldId id="257"/>
            <p14:sldId id="263"/>
            <p14:sldId id="260"/>
            <p14:sldId id="261"/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60D51-2EB0-4668-A948-0BD346E515A3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36F31-BE8A-49B9-9975-A17C9EC67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8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13F511-4A3F-F480-9F3F-9AEE64D87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EA48E4-5C03-1217-719B-446C3CF95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5BF0B1-33EA-2040-2DA3-7A9C0CFDC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CC9-64B1-41E8-8421-208621955680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956778-B201-F1D7-8EE6-BAA4F67B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F3E81E-AC35-66DF-17AE-AFAB2C071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21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B6E58-17E1-F795-470E-40CBA0F01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787502D-B0AF-10DD-8BDC-E6EC8A603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3D3CC6-FB32-93EA-5C51-88FAAA821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D7DC4-2348-4C43-AF52-83485177AC94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895BB7-40B1-0F81-9165-5FA689182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BCC683-3E88-EB97-8F98-F33462A1E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50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FA2A7E8-AD78-54C0-0C25-0A49D9C54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059EAC-7BD0-8318-EBAB-412F33F0E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8A9312-F1F5-1985-3626-76E4E242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B605-6651-4EDC-A3E8-3C1C88184453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F50EA5-26BB-11DA-D318-603426DCA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FDF6DA-B5B2-18FD-0AF4-7C0159D17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61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44BE5-561E-847E-CC7B-AF8C24DB6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315225-D12D-5FFE-58C6-E6EF9633E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E2325A-38E4-8000-92BF-2D6BA04C3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1ADA-D6CA-451F-993F-B6F939FB208B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DC95F-0CE8-1A64-DAE2-4146AF00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E2E621-997F-DF2C-75DD-FA977EED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31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DACA8-8A4B-42AA-9277-0BC3EA5A8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463A95-E69C-1B3A-F0BF-DCD611974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AAE8B-436D-19B2-CE24-AAC54DF9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8BC-53BF-4E78-B370-2C03D1B7E527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6D999D-5718-9AA1-C807-11C148D6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0452AE-E803-D170-27BB-0BABF8C01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73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6A1CE-6DC1-5335-5BD3-CC9E470C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225297-5A0D-6021-EE52-0373D47D6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D4A162-7997-1104-CF8B-E1CFBFEB3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16C069-B880-C789-4C21-7B0DC108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EBA2-D783-48A7-8E00-2DF1BA3A018C}" type="datetime1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ADDD81-C1A9-25EC-5222-DD32D3F37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923F6F-2CC2-DB25-46E4-B0B43C62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41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483923-838F-8A57-3372-6DB39ED82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6F34AA-302E-E183-280D-EFFBA1E9C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371DEF-8DC1-75E7-8B55-E439AA976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08AE1A7-5D29-6234-EF49-F0F5B920B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D9D961-5A77-138A-7524-F87DACEEC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810A42-8F03-834F-225E-F3F60A14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78826-88CE-44AD-8D24-6B5793CBF35F}" type="datetime1">
              <a:rPr lang="ru-RU" smtClean="0"/>
              <a:t>04.04.2025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2D42B2-0741-0BFA-60C5-AC5584127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6E981B-0928-B597-9925-B3821889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75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2ED03-0FA2-9830-4432-C430F5B84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5596B43-7C76-F81C-344B-EDDF67BB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5B63-B1BB-4A44-814E-CACAA4EB3A17}" type="datetime1">
              <a:rPr lang="ru-RU" smtClean="0"/>
              <a:t>04.04.2025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29C8D3-B1BE-3CBE-23AF-E18F717B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6F9F1F5-3C6F-0E9E-9FBD-2DF09EA15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81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2CB3A00-8AFF-DE9F-8C43-C1D5F9F84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E52D-BF9A-4832-8BE5-9D4EA9025451}" type="datetime1">
              <a:rPr lang="ru-RU" smtClean="0"/>
              <a:t>04.04.2025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81829BB-C2B2-6F30-9EC8-84B50D73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714655-DBCD-56CA-20C3-C7ACD6EFC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71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46105-AFBC-1C6C-CC16-FA1CE8DF3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DE3E04-8E7F-27EE-7B88-059E12D79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B31D94-2938-F39D-65D7-89F4B61B8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C2F612-CD18-F38D-7574-691E54E9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238-C422-4A5E-8CC3-6EC27A8F8F29}" type="datetime1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6884E2-C2A0-66FE-D391-18889210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896F5D-AFFB-FC18-0795-916B5C79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50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59325-B115-786F-A4CB-B68DF65A5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557497-DA8B-4E61-FACB-FF5932108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893197-817A-8CE2-02CC-7646D8C20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2A5873-E6D9-A4B8-0C0E-200A7800D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4068E-7417-4B3E-ACBF-941EAE56E1D9}" type="datetime1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7E2A68-3C02-A51F-5087-BB3F0831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0557D6-AB34-B24A-1F92-FA226ADB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3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8B0BF-F752-18D9-26FA-0D9DDED60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A312EB-AEEA-7A09-A79B-B7DC2386E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E21B74-0089-B058-5293-089F5B8FA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26FB-41F2-4EDA-AD69-3593C9F2CFC8}" type="datetime1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783D73-DAF8-796A-0AEC-542AA28B2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51E68A-614D-DADD-91BA-6F1B502DB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C45CB-5445-46F2-B218-88886607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4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497D1A-8698-6F14-50AE-F0945760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1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17600" y="1214438"/>
            <a:ext cx="10109200" cy="2387600"/>
          </a:xfrm>
        </p:spPr>
        <p:txBody>
          <a:bodyPr>
            <a:noAutofit/>
          </a:bodyPr>
          <a:lstStyle/>
          <a:p>
            <a:r>
              <a:rPr lang="ru-RU" b="1" dirty="0">
                <a:latin typeface="Bahnschrift" panose="020B0502040204020203" pitchFamily="34" charset="0"/>
              </a:rPr>
              <a:t>МЕТОДЫ ОБУЧЕНИЯ НА ПРИМЕРЕ ЛИЧНОГО ОПЫТА</a:t>
            </a:r>
            <a:endParaRPr lang="en-US" b="1" dirty="0">
              <a:latin typeface="Bahnschrift" panose="020B0502040204020203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061200" y="4357052"/>
            <a:ext cx="4439920" cy="1657667"/>
          </a:xfrm>
        </p:spPr>
        <p:txBody>
          <a:bodyPr>
            <a:noAutofit/>
          </a:bodyPr>
          <a:lstStyle/>
          <a:p>
            <a:pPr algn="r"/>
            <a:r>
              <a:rPr lang="ru-RU" sz="3200" dirty="0" err="1" smtClean="0"/>
              <a:t>Буртаева</a:t>
            </a:r>
            <a:r>
              <a:rPr lang="ru-RU" sz="3200" dirty="0" smtClean="0"/>
              <a:t> О.Н.</a:t>
            </a:r>
          </a:p>
          <a:p>
            <a:pPr algn="r"/>
            <a:r>
              <a:rPr lang="ru-RU" sz="3200" dirty="0" smtClean="0"/>
              <a:t>учитель информатики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939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6283B5A-1AAC-9AFD-6623-DE3437C8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2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Bahnschrift" panose="020B0502040204020203" pitchFamily="34" charset="0"/>
              </a:rPr>
              <a:t>Метод </a:t>
            </a:r>
            <a:r>
              <a:rPr lang="ru-RU" sz="6000" b="1" dirty="0">
                <a:latin typeface="Bahnschrift" panose="020B0502040204020203" pitchFamily="34" charset="0"/>
              </a:rPr>
              <a:t>обучения — </a:t>
            </a:r>
            <a:r>
              <a:rPr lang="ru-RU" sz="6000" b="1" dirty="0" smtClean="0">
                <a:latin typeface="Bahnschrift" panose="020B0502040204020203" pitchFamily="34" charset="0"/>
              </a:rPr>
              <a:t> </a:t>
            </a:r>
            <a:endParaRPr lang="en-US" sz="6000" b="1" dirty="0">
              <a:latin typeface="Bahnschrift" panose="020B0502040204020203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6D563EDF-FBAA-7127-7458-E5DDF2C70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218366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r">
              <a:buNone/>
            </a:pPr>
            <a:r>
              <a:rPr lang="ru-RU" sz="4800" dirty="0"/>
              <a:t>набор приёмов и средств, которые помогают учителю и ученику вместе достичь целей в обучении</a:t>
            </a:r>
            <a:endParaRPr lang="ru-RU" sz="4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240" y="3147766"/>
            <a:ext cx="2876657" cy="348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1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3</a:t>
            </a:fld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4" t="26986" r="10858" b="14472"/>
          <a:stretch/>
        </p:blipFill>
        <p:spPr bwMode="auto">
          <a:xfrm>
            <a:off x="372241" y="2001520"/>
            <a:ext cx="11436545" cy="423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833119" y="294322"/>
            <a:ext cx="10887841" cy="149764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Bahnschrift" panose="020B0502040204020203" pitchFamily="34" charset="0"/>
              </a:rPr>
              <a:t>Методы обучения бывают:</a:t>
            </a:r>
            <a:endParaRPr lang="en-US" sz="6000" b="1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7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16D9A-9241-BD66-1601-EAE4B3BDB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563EDF-FBAA-7127-7458-E5DDF2C70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7966"/>
            <a:ext cx="10515600" cy="273499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ru-RU" sz="4000" dirty="0"/>
              <a:t>Метод проектов</a:t>
            </a:r>
          </a:p>
          <a:p>
            <a:pPr marL="0" indent="0">
              <a:buNone/>
            </a:pPr>
            <a:r>
              <a:rPr lang="ru-RU" sz="4000" dirty="0"/>
              <a:t>Дискуссии</a:t>
            </a:r>
          </a:p>
          <a:p>
            <a:pPr marL="0" indent="0">
              <a:buNone/>
            </a:pPr>
            <a:r>
              <a:rPr lang="ru-RU" sz="4000" dirty="0"/>
              <a:t>Метод «мозгового штурма»</a:t>
            </a:r>
          </a:p>
          <a:p>
            <a:pPr marL="0" indent="0">
              <a:buNone/>
            </a:pPr>
            <a:r>
              <a:rPr lang="ru-RU" sz="4000" dirty="0"/>
              <a:t>Игровые </a:t>
            </a:r>
            <a:r>
              <a:rPr lang="ru-RU" sz="4000" dirty="0" smtClean="0"/>
              <a:t>методики</a:t>
            </a:r>
          </a:p>
          <a:p>
            <a:pPr marL="0" indent="0">
              <a:buNone/>
            </a:pPr>
            <a:endParaRPr lang="ru-RU" sz="400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F315F3-10C9-2F3D-218A-CEEC187E1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4</a:t>
            </a:fld>
            <a:endParaRPr lang="ru-RU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838200" y="5445442"/>
            <a:ext cx="4292599" cy="1497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000" b="1" dirty="0" smtClean="0">
                <a:latin typeface="Bahnschrift" panose="020B0502040204020203" pitchFamily="34" charset="0"/>
              </a:rPr>
              <a:t>ПРИМЕРЫ</a:t>
            </a:r>
            <a:endParaRPr lang="en-US" sz="6000" b="1" dirty="0">
              <a:latin typeface="Bahnschrift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38" y="2648374"/>
            <a:ext cx="6386064" cy="4073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94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268FB-5C8B-1B73-22A5-7E277ECF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34C5B-CAB1-7BD7-EAC0-3D5DD27D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20" y="42099"/>
            <a:ext cx="11247119" cy="148788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6000" dirty="0">
                <a:latin typeface="Bahnschrift" panose="020B0502040204020203" pitchFamily="34" charset="0"/>
              </a:rPr>
              <a:t>Может ли проект состоять из одной формулы?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709013-891C-AB3E-C884-A4AF48E0A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1656406"/>
            <a:ext cx="10515600" cy="678427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ru-RU" sz="3200" dirty="0"/>
              <a:t>Вычисление количества информации: </a:t>
            </a:r>
            <a:r>
              <a:rPr lang="en-US" sz="3200" dirty="0"/>
              <a:t>I=K*</a:t>
            </a:r>
            <a:r>
              <a:rPr lang="en-US" sz="3200" dirty="0" err="1"/>
              <a:t>i</a:t>
            </a:r>
            <a:r>
              <a:rPr lang="en-US" sz="3200" dirty="0"/>
              <a:t>, N=2i</a:t>
            </a:r>
            <a:endParaRPr lang="ru-RU" sz="3200" dirty="0"/>
          </a:p>
        </p:txBody>
      </p:sp>
      <p:pic>
        <p:nvPicPr>
          <p:cNvPr id="5124" name="Picture 4" descr="Самые популярные мессенджеры в мире 2024 — народный рейтинг">
            <a:extLst>
              <a:ext uri="{FF2B5EF4-FFF2-40B4-BE49-F238E27FC236}">
                <a16:creationId xmlns:a16="http://schemas.microsoft.com/office/drawing/2014/main" id="{FEB27AA7-B1A0-CE09-C0A4-BA715AF998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4" r="6698"/>
          <a:stretch/>
        </p:blipFill>
        <p:spPr bwMode="auto">
          <a:xfrm>
            <a:off x="1091396" y="2490932"/>
            <a:ext cx="4234278" cy="2536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CE1F902-8F92-2B20-6374-5BE69E919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528" y="2249179"/>
            <a:ext cx="4011537" cy="84973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17643AA-39A1-9D04-305B-30A7F8302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9119" y="3759088"/>
            <a:ext cx="3739024" cy="83089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EBDCF8C-D3B9-F6FB-6022-71464C168A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6571" y="5309174"/>
            <a:ext cx="8465914" cy="1100568"/>
          </a:xfrm>
          <a:prstGeom prst="rect">
            <a:avLst/>
          </a:prstGeom>
        </p:spPr>
      </p:pic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AD003F13-DF05-F2B0-450D-D48686A1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5</a:t>
            </a:fld>
            <a:endParaRPr lang="ru-RU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951C9909-9BA3-018A-5E0A-A938A275ACD9}"/>
              </a:ext>
            </a:extLst>
          </p:cNvPr>
          <p:cNvCxnSpPr>
            <a:stCxn id="16" idx="2"/>
            <a:endCxn id="18" idx="0"/>
          </p:cNvCxnSpPr>
          <p:nvPr/>
        </p:nvCxnSpPr>
        <p:spPr>
          <a:xfrm>
            <a:off x="8585297" y="3098913"/>
            <a:ext cx="973334" cy="66017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9D3F2E3C-5B65-96C0-545D-36485365C5EA}"/>
              </a:ext>
            </a:extLst>
          </p:cNvPr>
          <p:cNvCxnSpPr>
            <a:stCxn id="18" idx="2"/>
            <a:endCxn id="22" idx="0"/>
          </p:cNvCxnSpPr>
          <p:nvPr/>
        </p:nvCxnSpPr>
        <p:spPr>
          <a:xfrm flipH="1">
            <a:off x="6579528" y="4589982"/>
            <a:ext cx="2979103" cy="71919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33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85D21-97E7-0F04-063E-DEC3A5735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39BBD0-086C-4CE6-4DC7-B8F22AA8B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13" y="69556"/>
            <a:ext cx="11625487" cy="17777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6000" b="1" dirty="0" smtClean="0">
                <a:latin typeface="Bahnschrift" panose="020B0502040204020203" pitchFamily="34" charset="0"/>
              </a:rPr>
              <a:t>Создание проблемной ситуации</a:t>
            </a:r>
            <a:endParaRPr lang="ru-RU" sz="6000" b="1" dirty="0">
              <a:latin typeface="Bahnschrift" panose="020B0502040204020203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CFCCF4F-DD5F-B27A-73D2-89FA4BE137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38" t="2471"/>
          <a:stretch/>
        </p:blipFill>
        <p:spPr>
          <a:xfrm>
            <a:off x="566513" y="1895706"/>
            <a:ext cx="9237785" cy="3441559"/>
          </a:xfrm>
          <a:prstGeom prst="rect">
            <a:avLst/>
          </a:prstGeom>
        </p:spPr>
      </p:pic>
      <p:pic>
        <p:nvPicPr>
          <p:cNvPr id="6146" name="Picture 2" descr="Как компьютер влияет на детей? | Интересные факты | Узнай Всё">
            <a:extLst>
              <a:ext uri="{FF2B5EF4-FFF2-40B4-BE49-F238E27FC236}">
                <a16:creationId xmlns:a16="http://schemas.microsoft.com/office/drawing/2014/main" id="{12DD6B6D-FAFA-E653-8DC0-DC428BEA2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80" y="3885430"/>
            <a:ext cx="5064369" cy="28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19F8BD82-22F9-065E-A178-067036B3B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16D9A-9241-BD66-1601-EAE4B3BDB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F315F3-10C9-2F3D-218A-CEEC187E1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C45CB-5445-46F2-B218-888866073B0B}" type="slidenum">
              <a:rPr lang="ru-RU" smtClean="0"/>
              <a:t>7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33" y="2901696"/>
            <a:ext cx="5702657" cy="363721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6412992" y="2901696"/>
            <a:ext cx="5571744" cy="3718680"/>
            <a:chOff x="7656576" y="3578966"/>
            <a:chExt cx="4328160" cy="3041410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57" r="6054" b="2607"/>
            <a:stretch/>
          </p:blipFill>
          <p:spPr>
            <a:xfrm>
              <a:off x="7656576" y="3578966"/>
              <a:ext cx="4328160" cy="3041410"/>
            </a:xfrm>
            <a:prstGeom prst="rect">
              <a:avLst/>
            </a:prstGeom>
          </p:spPr>
        </p:pic>
        <p:sp>
          <p:nvSpPr>
            <p:cNvPr id="5" name="Прямоугольник 4"/>
            <p:cNvSpPr/>
            <p:nvPr/>
          </p:nvSpPr>
          <p:spPr>
            <a:xfrm>
              <a:off x="7815072" y="3578966"/>
              <a:ext cx="2731008" cy="2858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139BBD0-086C-4CE6-4DC7-B8F22AA8B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13" y="167092"/>
            <a:ext cx="11625487" cy="17777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6000" b="1" dirty="0" smtClean="0">
                <a:latin typeface="Bahnschrift" panose="020B0502040204020203" pitchFamily="34" charset="0"/>
              </a:rPr>
              <a:t>Воспитание </a:t>
            </a:r>
            <a:r>
              <a:rPr lang="ru-RU" sz="6000" b="1" dirty="0">
                <a:latin typeface="Bahnschrift" panose="020B0502040204020203" pitchFamily="34" charset="0"/>
              </a:rPr>
              <a:t>интереса </a:t>
            </a:r>
            <a:r>
              <a:rPr lang="ru-RU" sz="6000" b="1" dirty="0" smtClean="0">
                <a:latin typeface="Bahnschrift" panose="020B0502040204020203" pitchFamily="34" charset="0"/>
              </a:rPr>
              <a:t>к </a:t>
            </a:r>
            <a:r>
              <a:rPr lang="ru-RU" sz="6000" b="1" dirty="0">
                <a:latin typeface="Bahnschrift" panose="020B0502040204020203" pitchFamily="34" charset="0"/>
              </a:rPr>
              <a:t>своему предмету</a:t>
            </a:r>
            <a:endParaRPr lang="ru-RU" sz="6000" b="1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3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4315</TotalTime>
  <Words>74</Words>
  <Application>Microsoft Office PowerPoint</Application>
  <PresentationFormat>Широкоэкранный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Bahnschrift</vt:lpstr>
      <vt:lpstr>Calibri</vt:lpstr>
      <vt:lpstr>Calibri Light</vt:lpstr>
      <vt:lpstr>Тема Office</vt:lpstr>
      <vt:lpstr>МЕТОДЫ ОБУЧЕНИЯ НА ПРИМЕРЕ ЛИЧНОГО ОПЫТА</vt:lpstr>
      <vt:lpstr>Метод обучения —  </vt:lpstr>
      <vt:lpstr>Методы обучения бывают:</vt:lpstr>
      <vt:lpstr>Презентация PowerPoint</vt:lpstr>
      <vt:lpstr>Может ли проект состоять из одной формулы?</vt:lpstr>
      <vt:lpstr>Создание проблемной ситуации</vt:lpstr>
      <vt:lpstr>Воспитание интереса к своему предмету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ОБУЧЕНИЯ НА ПРИМЕРЕ ЛИЧНОГО ОПЫТА</dc:title>
  <dc:creator>Пользователь</dc:creator>
  <cp:lastModifiedBy>Лариса В. Буханцова</cp:lastModifiedBy>
  <cp:revision>38</cp:revision>
  <dcterms:created xsi:type="dcterms:W3CDTF">2025-03-20T11:32:24Z</dcterms:created>
  <dcterms:modified xsi:type="dcterms:W3CDTF">2025-04-04T03:38:52Z</dcterms:modified>
</cp:coreProperties>
</file>