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97004" y="3212976"/>
            <a:ext cx="5723468" cy="1828090"/>
          </a:xfrm>
        </p:spPr>
        <p:txBody>
          <a:bodyPr>
            <a:noAutofit/>
          </a:bodyPr>
          <a:lstStyle/>
          <a:p>
            <a:pPr algn="r"/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Вводные конструкции</a:t>
            </a:r>
            <a:endParaRPr lang="ru-RU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619672" y="1225923"/>
            <a:ext cx="6400800" cy="1752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Готовимся к ЕГЭ –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2014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(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А22) </a:t>
            </a:r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  <a:p>
            <a:pPr marL="0" indent="0" algn="r"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По материалам открытого банка заданий ФИПИ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146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965245" cy="1728192"/>
          </a:xfrm>
        </p:spPr>
        <p:txBody>
          <a:bodyPr>
            <a:noAutofit/>
          </a:bodyPr>
          <a:lstStyle/>
          <a:p>
            <a:pPr algn="just"/>
            <a:r>
              <a:rPr lang="ru-RU" sz="2800" b="1" i="1" dirty="0">
                <a:solidFill>
                  <a:srgbClr val="C00000"/>
                </a:solidFill>
              </a:rPr>
              <a:t>В каком варианте ответа правильно указаны все цифры, на месте которых в предложениях должны стоять запятые?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88840"/>
            <a:ext cx="7632848" cy="4392488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1.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Малиновые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горы на Среднем Урале (1) по рассказам известных путешественников (2) получили своё название благодаря тому, что по увалам и россыпям росла в особенном изобилии малина. Она (3) правда (4) была мельче лесной, но, вызревая на солнце, эта горная малина приобретала неповторимый вкус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               2) 1, 2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3) 3, 4                                4) 1, 3</a:t>
            </a:r>
          </a:p>
          <a:p>
            <a:pPr marL="0" indent="0" algn="just">
              <a:buNone/>
            </a:pPr>
            <a:endParaRPr lang="ru-RU" b="1" i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11559" y="4581128"/>
            <a:ext cx="628959" cy="648072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03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704856" cy="5760640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2.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Язык поэзии (1) как известно (2) не может быть обыкновенным, так как необыкновенен способ изъясняться ямбами, хореями. Поэтому поэзия – это (3) можно сказать (4) чудо претворения обыденного слова в слово поэтическое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           2) 1, 3             3) 3, 4              4) 1, 2, 3, 4</a:t>
            </a:r>
          </a:p>
          <a:p>
            <a:pPr marL="0" indent="0" algn="just">
              <a:buNone/>
            </a:pPr>
            <a:endParaRPr lang="ru-RU" sz="1200" b="1" i="1" dirty="0" smtClean="0">
              <a:solidFill>
                <a:srgbClr val="C00000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3. </a:t>
            </a:r>
            <a:r>
              <a:rPr lang="ru-RU" b="1" i="1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Тригорский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парк в Пушкинском заповеднике (1) по мнению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многих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(2) пропитан солнцем даже в пасмурные дни. Этот парк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создан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(3) как будто (4) специально для семейных праздников,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дружеских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бесед, смеха, шутливых признаний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2) 1, 2           3) 3, 4          4) 1, 3 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372200" y="2636912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771800" y="5373216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7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7606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4.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Иногда придёт мысль, которая (1) кажется (2) верной, но боишься поверить ей. Однако потом видишь, что та мысль, которая (3) быть может (4) и странная, на самом деле самая простая истина: если раз узнал, в неё уже нельзя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перестать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верить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3, 4          2) 1, 3            3) 1, 2             4) 1, 2, 3, 4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+mj-lt"/>
              </a:rPr>
              <a:t>5.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Для литераторов </a:t>
            </a:r>
            <a:r>
              <a:rPr lang="en-US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XVIII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века (1) разумеется (2) была очевидна существенная разница между тогдашним разговорным «живым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употребле-нием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» и старинным литературным языком. Этот литературный язык соотносился с русским разговорным языком (3) по данным лингвистов (4) так же, как язык прошлого с языком современным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    2) 1, 2             3) 3, 4           4) 1, 3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3528" y="2492896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17141" y="5661248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4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632848" cy="57606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6. 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В </a:t>
            </a:r>
            <a:r>
              <a:rPr lang="ru-RU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прошлом многим был (1) конечно (2) хорошо известен дом Аксаковых, где всё дышало творчеством, семейным счастьем и довольством. Друзьям семьи, многочисленным гостям (3) вероятно (4) не раз доводилось отдыхать в этом доме от житейских дрязг и треволнений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1) 1, 2, 3, 4         2) 1, 2           3) 3, 4           4) 1, 3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+mj-lt"/>
              </a:rPr>
              <a:t>7.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Листья на деревьях не шелохнутся, в жаркий летний день они (1) будто (2) сквозят изумрудами, так что видно кружева прожилок. Лишь отдельные листочки вдруг качнутся (3) видимо (4) от внезапно вспорхнувшей с ветки птицы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2) 1, 2, 3         3) 3, 4          4) 1, 4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67543" y="2780928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644008" y="5229200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5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7704856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8.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Июльский вечер был замечательный, он (1) словно (2) набросил тонкую полупрозрачную ткань на всё. И краски дня (3) казалось (4) слегка поблекли: облака медленно теряли отблески, речная гладь побледнела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 2) 2            3) 3, 4            4) 1, 3</a:t>
            </a:r>
          </a:p>
          <a:p>
            <a:pPr marL="0" indent="0" algn="just">
              <a:buNone/>
            </a:pPr>
            <a:endParaRPr lang="ru-RU" sz="1200" b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+mj-lt"/>
              </a:rPr>
              <a:t>9.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Тёмное небо над освещённой улицей (1) казалось (2) чёрным, тяжёлым пологом. 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Солнце и (3) казалось (4) само небо прятались за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скалами.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  2) 1, 2           3) 3, 4            4) 2, 4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427984" y="2492896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644008" y="4869160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44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9046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10.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За дальним леском стало (1) видно (2)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озеро. Около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него было пустынно. Жители деревни (3) видно (4)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не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очень любили это глухое место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  2) 1, 2           3) 3, 4            4) 2, 4</a:t>
            </a:r>
            <a:endParaRPr lang="ru-RU" sz="1200" b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11.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Где-то поблизости (1) видимо (2) был водопад.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По возгласу, вырвавшемуся у моего спутника, я понял, что опасность (3) может быть (4) нешуточной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2) 1, 2            3) 3, 4            4) 2, 4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12.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Среди поэтов «серебряного века» А. Блок занимает (1) несомненно (2) особое положение. Он не повторяет чужих тем, но черпает содержание своих стихов (3) исключительно (4) из глубины своей души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  2) 1, 2              3) 3, 4             4) 1, 3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788024" y="1484784"/>
            <a:ext cx="628959" cy="648072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771800" y="3501008"/>
            <a:ext cx="685223" cy="648072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987824" y="5733256"/>
            <a:ext cx="700967" cy="648072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54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4"/>
            <a:ext cx="7704856" cy="60486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13.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Удивительно приятным занятием (1) помнится (2) было для меня лежать на спине в лесу и глядеть вверх. Тогда (3) казалось (4) небо бездонным морем, расстилавшимся перед глазами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  2) 1, 2           3) 3, 4            4) 1, 3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+mj-lt"/>
              </a:rPr>
              <a:t>14.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Что обозначают диалектные слова? Безусловно (1) многие диалектные слова относятся к сельским реалиям: словом «голбец» (2) например (3) в северных областях называют пристройку около русской печи. Однако (4) гораздо больше таких слов, которые служат местными названиями для повсеместно распространённых предметов. </a:t>
            </a:r>
            <a:endParaRPr lang="ru-RU" b="1" i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2, 3, 4         2) 1, 2, 3           3) 3, 4            4) 1, 3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43808" y="2132856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699792" y="5733256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58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760640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1" dirty="0" smtClean="0">
                <a:solidFill>
                  <a:srgbClr val="C00000"/>
                </a:solidFill>
                <a:latin typeface="+mj-lt"/>
              </a:rPr>
              <a:t>15.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По словам французского писателя </a:t>
            </a:r>
            <a:r>
              <a:rPr lang="ru-RU" b="1" i="1" dirty="0" err="1">
                <a:solidFill>
                  <a:schemeClr val="bg2">
                    <a:lumMod val="25000"/>
                  </a:schemeClr>
                </a:solidFill>
                <a:latin typeface="+mj-lt"/>
              </a:rPr>
              <a:t>Проспера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 Мериме (1) русский язык, богатый, живой и звучный, наделён способностью к передаче тончайших оттенков мысли и чувства и отличается (2) кроме того (3) гибкостью ударений и разнообразием звукоподражаний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             2) 2, 3             3) 1, 3             4) 1, 2, 3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+mj-lt"/>
              </a:rPr>
              <a:t>16.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Если ты когда-нибудь видел картины Карла Брюллова, то (1) конечно (2) заметил, что они полны света, радости, движения. Краски в них (3) кажется (4) играют и искрятся, и это результат вдохновенного и напряжённого труда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художника.</a:t>
            </a:r>
          </a:p>
          <a:p>
            <a:pPr marL="0" indent="0" algn="just">
              <a:buNone/>
            </a:pPr>
            <a:r>
              <a:rPr lang="ru-RU" sz="2800" b="1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1) 1, 2         2) 3, 4             3) 1, 3            4) 1, 2, 3, 4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+mj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940152" y="2708920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940151" y="5517232"/>
            <a:ext cx="772975" cy="792088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46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80</TotalTime>
  <Words>870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Кнопка</vt:lpstr>
      <vt:lpstr>Вводные конструкции</vt:lpstr>
      <vt:lpstr>В каком варианте ответа правильно указаны все цифры, на месте которых в предложениях должны стоять запятые?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Вводные конструкции</dc:title>
  <dc:creator>Администратор</dc:creator>
  <cp:lastModifiedBy>XTreme.ws</cp:lastModifiedBy>
  <cp:revision>11</cp:revision>
  <dcterms:created xsi:type="dcterms:W3CDTF">2014-04-22T16:36:28Z</dcterms:created>
  <dcterms:modified xsi:type="dcterms:W3CDTF">2014-04-23T14:16:02Z</dcterms:modified>
</cp:coreProperties>
</file>