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checker/>
    <p:sndAc>
      <p:stSnd>
        <p:snd r:embed="rId1" name="typ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checker/>
    <p:sndAc>
      <p:stSnd>
        <p:snd r:embed="rId1" name="typ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checker/>
    <p:sndAc>
      <p:stSnd>
        <p:snd r:embed="rId1" name="typ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checker/>
    <p:sndAc>
      <p:stSnd>
        <p:snd r:embed="rId1" name="typ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checker/>
    <p:sndAc>
      <p:stSnd>
        <p:snd r:embed="rId1" name="typ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checker/>
    <p:sndAc>
      <p:stSnd>
        <p:snd r:embed="rId1" name="typ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5000">
    <p:checker/>
    <p:sndAc>
      <p:stSnd>
        <p:snd r:embed="rId1" name="typ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checker/>
    <p:sndAc>
      <p:stSnd>
        <p:snd r:embed="rId1" name="typ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checker/>
    <p:sndAc>
      <p:stSnd>
        <p:snd r:embed="rId1" name="typ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checker/>
    <p:sndAc>
      <p:stSnd>
        <p:snd r:embed="rId1" name="typ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checker/>
    <p:sndAc>
      <p:stSnd>
        <p:snd r:embed="rId1" name="type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5000">
    <p:checker/>
    <p:sndAc>
      <p:stSnd>
        <p:snd r:embed="rId13" name="type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efcom.nethouse.ua/" TargetMode="External"/><Relationship Id="rId5" Type="http://schemas.openxmlformats.org/officeDocument/2006/relationships/hyperlink" Target="http://www.reff.com.ua/" TargetMode="External"/><Relationship Id="rId4" Type="http://schemas.openxmlformats.org/officeDocument/2006/relationships/hyperlink" Target="http://www.refcom.inf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reff.com.ua/" TargetMode="External"/><Relationship Id="rId7" Type="http://schemas.openxmlformats.org/officeDocument/2006/relationships/hyperlink" Target="https://ukropen.net/diplomy_kursovye_kiev_lvov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club16719958" TargetMode="External"/><Relationship Id="rId5" Type="http://schemas.openxmlformats.org/officeDocument/2006/relationships/hyperlink" Target="mailto:2258825@mail.ua" TargetMode="External"/><Relationship Id="rId4" Type="http://schemas.openxmlformats.org/officeDocument/2006/relationships/hyperlink" Target="http://www.refcom.nethouse.ua/" TargetMode="External"/><Relationship Id="rId9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mailto:2258825@mail.u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mailto:2258825@mail.u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mailto:2258825@mail.u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mailto:2258825@mail.u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fcom.nethouse.ua/" TargetMode="External"/><Relationship Id="rId5" Type="http://schemas.openxmlformats.org/officeDocument/2006/relationships/hyperlink" Target="http://www.reff.com.ua/" TargetMode="External"/><Relationship Id="rId4" Type="http://schemas.openxmlformats.org/officeDocument/2006/relationships/hyperlink" Target="http://www.refcom.inf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214554"/>
            <a:ext cx="8458200" cy="1470025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Рефком-Інфопланета</a:t>
            </a:r>
            <a:r>
              <a:rPr lang="ru-RU" sz="3600" dirty="0" smtClean="0"/>
              <a:t> </a:t>
            </a:r>
            <a:r>
              <a:rPr lang="ru-RU" sz="3600" dirty="0" err="1" smtClean="0"/>
              <a:t>Україна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дипломні</a:t>
            </a:r>
            <a:r>
              <a:rPr lang="ru-RU" sz="3600" dirty="0" smtClean="0"/>
              <a:t>, </a:t>
            </a:r>
            <a:r>
              <a:rPr lang="ru-RU" sz="3600" dirty="0" err="1" smtClean="0"/>
              <a:t>курсові</a:t>
            </a:r>
            <a:r>
              <a:rPr lang="ru-RU" sz="3600" dirty="0" smtClean="0"/>
              <a:t>, </a:t>
            </a:r>
            <a:r>
              <a:rPr lang="ru-RU" sz="3600" dirty="0" err="1" smtClean="0"/>
              <a:t>контрольні</a:t>
            </a:r>
            <a:r>
              <a:rPr lang="ru-RU" sz="3600" dirty="0" smtClean="0"/>
              <a:t> </a:t>
            </a:r>
            <a:r>
              <a:rPr lang="ru-RU" sz="3600" dirty="0" err="1" smtClean="0"/>
              <a:t>роботи</a:t>
            </a:r>
            <a:endParaRPr lang="ru-RU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929066"/>
            <a:ext cx="5381596" cy="1752600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/>
              <a:t>Допомога</a:t>
            </a:r>
            <a:r>
              <a:rPr lang="ru-RU" dirty="0" smtClean="0"/>
              <a:t> студентам: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дипломних</a:t>
            </a:r>
            <a:r>
              <a:rPr lang="ru-RU" dirty="0" smtClean="0"/>
              <a:t>, </a:t>
            </a:r>
            <a:r>
              <a:rPr lang="ru-RU" dirty="0" err="1" smtClean="0"/>
              <a:t>курсових</a:t>
            </a:r>
            <a:r>
              <a:rPr lang="ru-RU" dirty="0" smtClean="0"/>
              <a:t>, </a:t>
            </a:r>
            <a:r>
              <a:rPr lang="ru-RU" dirty="0" err="1" smtClean="0"/>
              <a:t>контрольних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, </a:t>
            </a:r>
            <a:r>
              <a:rPr lang="ru-RU" dirty="0" err="1" smtClean="0"/>
              <a:t>магістерських</a:t>
            </a:r>
            <a:r>
              <a:rPr lang="ru-RU" dirty="0" smtClean="0"/>
              <a:t> </a:t>
            </a:r>
            <a:r>
              <a:rPr lang="ru-RU" dirty="0" err="1" smtClean="0"/>
              <a:t>дисертацій</a:t>
            </a:r>
            <a:r>
              <a:rPr lang="ru-RU" dirty="0" smtClean="0"/>
              <a:t>, </a:t>
            </a:r>
            <a:r>
              <a:rPr lang="ru-RU" dirty="0" err="1" smtClean="0"/>
              <a:t>наукових</a:t>
            </a:r>
            <a:r>
              <a:rPr lang="ru-RU" dirty="0" smtClean="0"/>
              <a:t> статей</a:t>
            </a:r>
            <a:endParaRPr lang="ru-RU" dirty="0"/>
          </a:p>
        </p:txBody>
      </p:sp>
      <p:pic>
        <p:nvPicPr>
          <p:cNvPr id="1027" name="Picture 3" descr="C:\Users\Алнексей\YandexDisk\Новый сайт\refcom-inf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14356"/>
            <a:ext cx="1428760" cy="11377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00298" y="642918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/>
              </a:rPr>
              <a:t>www.refcom.info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5"/>
              </a:rPr>
              <a:t>www.reff.com.ua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www.refcom.nethouse.ua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Click="0" advTm="5000">
    <p:checker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організував</a:t>
            </a:r>
            <a:r>
              <a:rPr lang="ru-RU" dirty="0" smtClean="0"/>
              <a:t> нашу </a:t>
            </a:r>
            <a:r>
              <a:rPr lang="ru-RU" dirty="0" err="1" smtClean="0"/>
              <a:t>фірму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2050" name="Picture 2" descr="C:\Users\Алнексей\YandexDisk\Новый сайт\images\paste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85926"/>
            <a:ext cx="1643074" cy="19889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5984" y="1785926"/>
            <a:ext cx="60722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Олексій</a:t>
            </a:r>
            <a:r>
              <a:rPr lang="ru-RU" dirty="0" smtClean="0"/>
              <a:t> </a:t>
            </a:r>
            <a:r>
              <a:rPr lang="ru-RU" dirty="0" err="1" smtClean="0"/>
              <a:t>Безуглий</a:t>
            </a:r>
            <a:r>
              <a:rPr lang="ru-RU" dirty="0" smtClean="0"/>
              <a:t> </a:t>
            </a:r>
            <a:r>
              <a:rPr lang="ru-RU" dirty="0" smtClean="0"/>
              <a:t>(Алексей Безуглый, </a:t>
            </a:r>
            <a:r>
              <a:rPr lang="pl-PL" dirty="0" smtClean="0"/>
              <a:t>Oleksij Bezuglyj</a:t>
            </a:r>
            <a:r>
              <a:rPr lang="ru-RU" dirty="0" smtClean="0"/>
              <a:t>) </a:t>
            </a:r>
            <a:r>
              <a:rPr lang="ru-RU" dirty="0" smtClean="0"/>
              <a:t>29/10/1976 р.н.</a:t>
            </a:r>
          </a:p>
          <a:p>
            <a:pPr algn="just"/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b="1" dirty="0" smtClean="0"/>
              <a:t>перше </a:t>
            </a:r>
            <a:r>
              <a:rPr lang="ru-RU" b="1" dirty="0" err="1" smtClean="0"/>
              <a:t>вищу</a:t>
            </a:r>
            <a:r>
              <a:rPr lang="ru-RU" b="1" dirty="0" smtClean="0"/>
              <a:t> </a:t>
            </a:r>
            <a:r>
              <a:rPr lang="ru-RU" b="1" dirty="0" err="1" smtClean="0"/>
              <a:t>економічну</a:t>
            </a:r>
            <a:r>
              <a:rPr lang="ru-RU" b="1" dirty="0" smtClean="0"/>
              <a:t> </a:t>
            </a:r>
            <a:r>
              <a:rPr lang="ru-RU" b="1" dirty="0" err="1" smtClean="0"/>
              <a:t>освіту</a:t>
            </a:r>
            <a:r>
              <a:rPr lang="ru-RU" dirty="0" smtClean="0"/>
              <a:t>, </a:t>
            </a:r>
            <a:r>
              <a:rPr lang="ru-RU" dirty="0" err="1" smtClean="0"/>
              <a:t>працював</a:t>
            </a:r>
            <a:r>
              <a:rPr lang="ru-RU" dirty="0" smtClean="0"/>
              <a:t> </a:t>
            </a:r>
            <a:r>
              <a:rPr lang="ru-RU" b="1" dirty="0" smtClean="0"/>
              <a:t>як </a:t>
            </a:r>
            <a:r>
              <a:rPr lang="ru-RU" b="1" dirty="0" err="1" smtClean="0"/>
              <a:t>приватний</a:t>
            </a:r>
            <a:r>
              <a:rPr lang="ru-RU" b="1" dirty="0" smtClean="0"/>
              <a:t> автор на </a:t>
            </a:r>
            <a:r>
              <a:rPr lang="ru-RU" b="1" dirty="0" err="1" smtClean="0"/>
              <a:t>замовлення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smtClean="0"/>
              <a:t>1998 </a:t>
            </a:r>
            <a:r>
              <a:rPr lang="ru-RU" b="1" dirty="0" smtClean="0"/>
              <a:t>року</a:t>
            </a:r>
            <a:r>
              <a:rPr lang="ru-RU" dirty="0" smtClean="0"/>
              <a:t>, </a:t>
            </a:r>
            <a:r>
              <a:rPr lang="ru-RU" dirty="0" err="1" smtClean="0"/>
              <a:t>виконуючи</a:t>
            </a:r>
            <a:r>
              <a:rPr lang="ru-RU" dirty="0" smtClean="0"/>
              <a:t> </a:t>
            </a:r>
            <a:r>
              <a:rPr lang="ru-RU" dirty="0" err="1" smtClean="0"/>
              <a:t>замовлення</a:t>
            </a:r>
            <a:r>
              <a:rPr lang="ru-RU" dirty="0" smtClean="0"/>
              <a:t> як для </a:t>
            </a:r>
            <a:r>
              <a:rPr lang="ru-RU" dirty="0" err="1" smtClean="0"/>
              <a:t>місцевих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для великих </a:t>
            </a:r>
            <a:r>
              <a:rPr lang="ru-RU" dirty="0" err="1" smtClean="0"/>
              <a:t>фірм</a:t>
            </a:r>
            <a:r>
              <a:rPr lang="ru-RU" dirty="0" smtClean="0"/>
              <a:t> через </a:t>
            </a:r>
            <a:r>
              <a:rPr lang="ru-RU" dirty="0" err="1" smtClean="0"/>
              <a:t>Інтернет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 smtClean="0"/>
              <a:t>У 2004 року </a:t>
            </a:r>
            <a:r>
              <a:rPr lang="ru-RU" b="1" dirty="0" err="1" smtClean="0"/>
              <a:t>заснував</a:t>
            </a:r>
            <a:r>
              <a:rPr lang="ru-RU" b="1" dirty="0" smtClean="0"/>
              <a:t> </a:t>
            </a:r>
            <a:r>
              <a:rPr lang="ru-RU" b="1" dirty="0" err="1" smtClean="0"/>
              <a:t>фірму</a:t>
            </a:r>
            <a:r>
              <a:rPr lang="ru-RU" b="1" dirty="0" smtClean="0"/>
              <a:t> </a:t>
            </a:r>
            <a:r>
              <a:rPr lang="ru-RU" b="1" dirty="0" smtClean="0"/>
              <a:t>«</a:t>
            </a:r>
            <a:r>
              <a:rPr lang="ru-RU" b="1" dirty="0" err="1" smtClean="0"/>
              <a:t>Рефком-Інфоплатета</a:t>
            </a:r>
            <a:r>
              <a:rPr lang="ru-RU" b="1" dirty="0" smtClean="0"/>
              <a:t>» </a:t>
            </a:r>
            <a:r>
              <a:rPr lang="ru-RU" dirty="0" smtClean="0"/>
              <a:t>(</a:t>
            </a:r>
            <a:r>
              <a:rPr lang="ru-RU" dirty="0" err="1" smtClean="0"/>
              <a:t>працює</a:t>
            </a:r>
            <a:r>
              <a:rPr lang="ru-RU" dirty="0" smtClean="0"/>
              <a:t> в </a:t>
            </a:r>
            <a:r>
              <a:rPr lang="ru-RU" dirty="0" err="1" smtClean="0"/>
              <a:t>Росії</a:t>
            </a:r>
            <a:r>
              <a:rPr lang="ru-RU" dirty="0" smtClean="0"/>
              <a:t>, </a:t>
            </a:r>
            <a:r>
              <a:rPr lang="ru-RU" dirty="0" err="1" smtClean="0"/>
              <a:t>Україні</a:t>
            </a:r>
            <a:r>
              <a:rPr lang="ru-RU" dirty="0" smtClean="0"/>
              <a:t>, </a:t>
            </a:r>
            <a:r>
              <a:rPr lang="ru-RU" dirty="0" err="1" smtClean="0"/>
              <a:t>Казахстані</a:t>
            </a:r>
            <a:r>
              <a:rPr lang="ru-RU" dirty="0" smtClean="0"/>
              <a:t>, </a:t>
            </a:r>
            <a:r>
              <a:rPr lang="ru-RU" dirty="0" err="1" smtClean="0"/>
              <a:t>Білорусі</a:t>
            </a:r>
            <a:r>
              <a:rPr lang="ru-RU" dirty="0" smtClean="0"/>
              <a:t>, </a:t>
            </a:r>
            <a:r>
              <a:rPr lang="ru-RU" dirty="0" err="1" smtClean="0"/>
              <a:t>Польщі</a:t>
            </a:r>
            <a:r>
              <a:rPr lang="ru-RU" dirty="0" smtClean="0"/>
              <a:t>)</a:t>
            </a:r>
          </a:p>
          <a:p>
            <a:pPr algn="just"/>
            <a:r>
              <a:rPr lang="ru-RU" b="1" dirty="0" smtClean="0"/>
              <a:t>Друга </a:t>
            </a:r>
            <a:r>
              <a:rPr lang="ru-RU" b="1" dirty="0" err="1" smtClean="0"/>
              <a:t>вища</a:t>
            </a:r>
            <a:r>
              <a:rPr lang="ru-RU" b="1" dirty="0" smtClean="0"/>
              <a:t> у </a:t>
            </a:r>
            <a:r>
              <a:rPr lang="ru-RU" b="1" dirty="0" err="1" smtClean="0"/>
              <a:t>Олексія</a:t>
            </a:r>
            <a:r>
              <a:rPr lang="ru-RU" b="1" dirty="0" smtClean="0"/>
              <a:t> - </a:t>
            </a:r>
            <a:r>
              <a:rPr lang="ru-RU" b="1" dirty="0" err="1" smtClean="0"/>
              <a:t>юридична</a:t>
            </a:r>
            <a:r>
              <a:rPr lang="ru-RU" dirty="0" smtClean="0"/>
              <a:t>,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пройшов</a:t>
            </a:r>
            <a:r>
              <a:rPr lang="ru-RU" dirty="0" smtClean="0"/>
              <a:t> </a:t>
            </a:r>
            <a:r>
              <a:rPr lang="ru-RU" dirty="0" err="1" smtClean="0"/>
              <a:t>підготовку</a:t>
            </a:r>
            <a:r>
              <a:rPr lang="ru-RU" dirty="0" smtClean="0"/>
              <a:t> за </a:t>
            </a:r>
            <a:r>
              <a:rPr lang="ru-RU" dirty="0" err="1" smtClean="0"/>
              <a:t>спеціальністю</a:t>
            </a:r>
            <a:r>
              <a:rPr lang="ru-RU" dirty="0" smtClean="0"/>
              <a:t> «</a:t>
            </a:r>
            <a:r>
              <a:rPr lang="ru-RU" b="1" dirty="0" err="1" smtClean="0"/>
              <a:t>державне</a:t>
            </a:r>
            <a:r>
              <a:rPr lang="ru-RU" b="1" dirty="0" smtClean="0"/>
              <a:t> </a:t>
            </a:r>
            <a:r>
              <a:rPr lang="ru-RU" b="1" dirty="0" err="1" smtClean="0"/>
              <a:t>управління</a:t>
            </a:r>
            <a:r>
              <a:rPr lang="ru-RU" dirty="0" smtClean="0"/>
              <a:t>».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зараз </a:t>
            </a:r>
            <a:r>
              <a:rPr lang="ru-RU" dirty="0" err="1" smtClean="0"/>
              <a:t>пише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складні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вузи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, права, </a:t>
            </a:r>
            <a:r>
              <a:rPr lang="ru-RU" dirty="0" err="1" smtClean="0"/>
              <a:t>держуправлінню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 advTm="5000">
    <p:checker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/>
          <a:lstStyle/>
          <a:p>
            <a:r>
              <a:rPr lang="ru-RU" dirty="0" err="1" smtClean="0"/>
              <a:t>Хто</a:t>
            </a:r>
            <a:r>
              <a:rPr lang="ru-RU" dirty="0" smtClean="0"/>
              <a:t> у нас </a:t>
            </a:r>
            <a:r>
              <a:rPr lang="ru-RU" dirty="0" err="1" smtClean="0"/>
              <a:t>працює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857364"/>
            <a:ext cx="75724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У нас </a:t>
            </a:r>
            <a:r>
              <a:rPr lang="ru-RU" b="1" dirty="0" smtClean="0"/>
              <a:t>не </a:t>
            </a:r>
            <a:r>
              <a:rPr lang="ru-RU" b="1" dirty="0" err="1" smtClean="0"/>
              <a:t>працюють</a:t>
            </a:r>
            <a:r>
              <a:rPr lang="ru-RU" b="1" dirty="0" smtClean="0"/>
              <a:t> </a:t>
            </a:r>
            <a:r>
              <a:rPr lang="ru-RU" b="1" dirty="0" err="1" smtClean="0"/>
              <a:t>випадкові</a:t>
            </a:r>
            <a:r>
              <a:rPr lang="ru-RU" b="1" dirty="0" smtClean="0"/>
              <a:t> люди</a:t>
            </a:r>
            <a:r>
              <a:rPr lang="ru-RU" dirty="0" smtClean="0"/>
              <a:t>, ми не </a:t>
            </a:r>
            <a:r>
              <a:rPr lang="ru-RU" dirty="0" err="1" smtClean="0"/>
              <a:t>набираємо</a:t>
            </a:r>
            <a:r>
              <a:rPr lang="ru-RU" dirty="0" smtClean="0"/>
              <a:t> </a:t>
            </a:r>
            <a:r>
              <a:rPr lang="ru-RU" dirty="0" err="1" smtClean="0"/>
              <a:t>масово</a:t>
            </a:r>
            <a:r>
              <a:rPr lang="ru-RU" dirty="0" smtClean="0"/>
              <a:t> через </a:t>
            </a:r>
            <a:r>
              <a:rPr lang="ru-RU" dirty="0" err="1" smtClean="0"/>
              <a:t>Інтернет</a:t>
            </a:r>
            <a:r>
              <a:rPr lang="ru-RU" dirty="0" smtClean="0"/>
              <a:t> </a:t>
            </a:r>
            <a:r>
              <a:rPr lang="ru-RU" dirty="0" err="1" smtClean="0"/>
              <a:t>авторів</a:t>
            </a:r>
            <a:r>
              <a:rPr lang="ru-RU" dirty="0" smtClean="0"/>
              <a:t>, ми практично не </a:t>
            </a:r>
            <a:r>
              <a:rPr lang="ru-RU" dirty="0" err="1" smtClean="0"/>
              <a:t>працюємо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викладачами</a:t>
            </a:r>
            <a:r>
              <a:rPr lang="ru-RU" dirty="0" smtClean="0"/>
              <a:t> (</a:t>
            </a:r>
            <a:r>
              <a:rPr lang="ru-RU" dirty="0" err="1" smtClean="0"/>
              <a:t>сенсу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).</a:t>
            </a:r>
          </a:p>
          <a:p>
            <a:pPr algn="just"/>
            <a:r>
              <a:rPr lang="ru-RU" dirty="0" err="1" smtClean="0"/>
              <a:t>Частина</a:t>
            </a:r>
            <a:r>
              <a:rPr lang="ru-RU" dirty="0" smtClean="0"/>
              <a:t> наших </a:t>
            </a:r>
            <a:r>
              <a:rPr lang="ru-RU" b="1" dirty="0" err="1" smtClean="0"/>
              <a:t>фахівців-авторів</a:t>
            </a:r>
            <a:r>
              <a:rPr lang="ru-RU" b="1" dirty="0" smtClean="0"/>
              <a:t> </a:t>
            </a:r>
            <a:r>
              <a:rPr lang="ru-RU" b="1" dirty="0" err="1" smtClean="0"/>
              <a:t>працює</a:t>
            </a:r>
            <a:r>
              <a:rPr lang="ru-RU" b="1" dirty="0" smtClean="0"/>
              <a:t> у </a:t>
            </a:r>
            <a:r>
              <a:rPr lang="ru-RU" b="1" dirty="0" err="1" smtClean="0"/>
              <a:t>офісах</a:t>
            </a:r>
            <a:r>
              <a:rPr lang="ru-RU" b="1" dirty="0" smtClean="0"/>
              <a:t> </a:t>
            </a:r>
            <a:r>
              <a:rPr lang="ru-RU" b="1" dirty="0" err="1" smtClean="0"/>
              <a:t>фірми</a:t>
            </a:r>
            <a:r>
              <a:rPr lang="ru-RU" b="1" dirty="0" smtClean="0"/>
              <a:t> </a:t>
            </a:r>
            <a:r>
              <a:rPr lang="ru-RU" dirty="0" smtClean="0"/>
              <a:t>(там </a:t>
            </a:r>
            <a:r>
              <a:rPr lang="ru-RU" dirty="0" err="1" smtClean="0"/>
              <a:t>працюють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менеджери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автори</a:t>
            </a:r>
            <a:r>
              <a:rPr lang="ru-RU" dirty="0" smtClean="0"/>
              <a:t> </a:t>
            </a:r>
            <a:r>
              <a:rPr lang="ru-RU" dirty="0" err="1" smtClean="0"/>
              <a:t>теж</a:t>
            </a:r>
            <a:r>
              <a:rPr lang="ru-RU" dirty="0" smtClean="0"/>
              <a:t>, а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менеджери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керівники</a:t>
            </a:r>
            <a:r>
              <a:rPr lang="ru-RU" dirty="0" smtClean="0"/>
              <a:t> </a:t>
            </a:r>
            <a:r>
              <a:rPr lang="ru-RU" dirty="0" err="1" smtClean="0"/>
              <a:t>офісів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авторами </a:t>
            </a:r>
            <a:r>
              <a:rPr lang="ru-RU" dirty="0" err="1" smtClean="0"/>
              <a:t>робіт</a:t>
            </a:r>
            <a:r>
              <a:rPr lang="ru-RU" dirty="0" smtClean="0"/>
              <a:t>).</a:t>
            </a:r>
          </a:p>
          <a:p>
            <a:pPr algn="just"/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- </a:t>
            </a:r>
            <a:r>
              <a:rPr lang="ru-RU" dirty="0" err="1" smtClean="0"/>
              <a:t>віддалено</a:t>
            </a:r>
            <a:r>
              <a:rPr lang="ru-RU" dirty="0" smtClean="0"/>
              <a:t> через </a:t>
            </a:r>
            <a:r>
              <a:rPr lang="ru-RU" dirty="0" err="1" smtClean="0"/>
              <a:t>Інтернет</a:t>
            </a:r>
            <a:r>
              <a:rPr lang="ru-RU" dirty="0" smtClean="0"/>
              <a:t> (</a:t>
            </a:r>
            <a:r>
              <a:rPr lang="ru-RU" dirty="0" err="1" smtClean="0"/>
              <a:t>небагато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останні</a:t>
            </a:r>
            <a:r>
              <a:rPr lang="ru-RU" dirty="0" smtClean="0"/>
              <a:t> роки практично не </a:t>
            </a:r>
            <a:r>
              <a:rPr lang="ru-RU" dirty="0" err="1" smtClean="0"/>
              <a:t>набираємо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).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err="1" smtClean="0"/>
              <a:t>Всі</a:t>
            </a:r>
            <a:r>
              <a:rPr lang="ru-RU" b="1" dirty="0" smtClean="0"/>
              <a:t> </a:t>
            </a:r>
            <a:r>
              <a:rPr lang="ru-RU" b="1" dirty="0" err="1" smtClean="0"/>
              <a:t>наші</a:t>
            </a:r>
            <a:r>
              <a:rPr lang="ru-RU" b="1" dirty="0" smtClean="0"/>
              <a:t> </a:t>
            </a:r>
            <a:r>
              <a:rPr lang="ru-RU" b="1" dirty="0" err="1" smtClean="0"/>
              <a:t>автори</a:t>
            </a:r>
            <a:r>
              <a:rPr lang="ru-RU" b="1" dirty="0" smtClean="0"/>
              <a:t> </a:t>
            </a:r>
            <a:r>
              <a:rPr lang="ru-RU" b="1" dirty="0" err="1" smtClean="0"/>
              <a:t>перевірені</a:t>
            </a:r>
            <a:r>
              <a:rPr lang="ru-RU" b="1" dirty="0" smtClean="0"/>
              <a:t>,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деякими</a:t>
            </a:r>
            <a:r>
              <a:rPr lang="ru-RU" b="1" dirty="0" smtClean="0"/>
              <a:t> ми </a:t>
            </a:r>
            <a:r>
              <a:rPr lang="ru-RU" b="1" dirty="0" err="1" smtClean="0"/>
              <a:t>працюємо</a:t>
            </a:r>
            <a:r>
              <a:rPr lang="ru-RU" b="1" dirty="0" smtClean="0"/>
              <a:t> </a:t>
            </a:r>
            <a:r>
              <a:rPr lang="ru-RU" b="1" dirty="0" err="1" smtClean="0"/>
              <a:t>вже</a:t>
            </a:r>
            <a:r>
              <a:rPr lang="ru-RU" b="1" dirty="0" smtClean="0"/>
              <a:t> </a:t>
            </a:r>
            <a:r>
              <a:rPr lang="ru-RU" b="1" dirty="0" err="1" smtClean="0"/>
              <a:t>багато</a:t>
            </a:r>
            <a:r>
              <a:rPr lang="ru-RU" b="1" dirty="0" smtClean="0"/>
              <a:t> </a:t>
            </a:r>
            <a:r>
              <a:rPr lang="ru-RU" b="1" dirty="0" err="1" smtClean="0"/>
              <a:t>років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більше</a:t>
            </a:r>
            <a:r>
              <a:rPr lang="ru-RU" dirty="0" smtClean="0"/>
              <a:t> 10).</a:t>
            </a:r>
            <a:endParaRPr lang="ru-RU" dirty="0"/>
          </a:p>
        </p:txBody>
      </p:sp>
    </p:spTree>
  </p:cSld>
  <p:clrMapOvr>
    <a:masterClrMapping/>
  </p:clrMapOvr>
  <p:transition advClick="0" advTm="5000">
    <p:checker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786842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Як нам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замовлення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43306" y="1785926"/>
            <a:ext cx="5072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звернутися</a:t>
            </a:r>
            <a:r>
              <a:rPr lang="ru-RU" dirty="0" smtClean="0"/>
              <a:t> в один </a:t>
            </a:r>
            <a:r>
              <a:rPr lang="ru-RU" dirty="0" err="1" smtClean="0"/>
              <a:t>з</a:t>
            </a:r>
            <a:r>
              <a:rPr lang="ru-RU" dirty="0" smtClean="0"/>
              <a:t> наших </a:t>
            </a:r>
            <a:r>
              <a:rPr lang="ru-RU" dirty="0" err="1" smtClean="0"/>
              <a:t>офісів</a:t>
            </a:r>
            <a:r>
              <a:rPr lang="ru-RU" dirty="0" smtClean="0"/>
              <a:t>, </a:t>
            </a:r>
            <a:r>
              <a:rPr lang="ru-RU" dirty="0" err="1" smtClean="0"/>
              <a:t>зазначених</a:t>
            </a:r>
            <a:r>
              <a:rPr lang="ru-RU" dirty="0" smtClean="0"/>
              <a:t> на </a:t>
            </a:r>
            <a:r>
              <a:rPr lang="ru-RU" dirty="0" err="1" smtClean="0"/>
              <a:t>сайті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замовити</a:t>
            </a:r>
            <a:r>
              <a:rPr lang="ru-RU" dirty="0" smtClean="0"/>
              <a:t> через </a:t>
            </a:r>
            <a:r>
              <a:rPr lang="ru-RU" dirty="0" err="1" smtClean="0"/>
              <a:t>інтернет</a:t>
            </a:r>
            <a:r>
              <a:rPr lang="ru-RU" dirty="0" smtClean="0"/>
              <a:t> (</a:t>
            </a:r>
            <a:r>
              <a:rPr lang="ru-RU" dirty="0" err="1" smtClean="0"/>
              <a:t>через</a:t>
            </a:r>
            <a:r>
              <a:rPr lang="ru-RU" dirty="0" smtClean="0"/>
              <a:t> нашу </a:t>
            </a:r>
            <a:r>
              <a:rPr lang="ru-RU" dirty="0" err="1" smtClean="0"/>
              <a:t>інтернет-сторінку</a:t>
            </a:r>
            <a:r>
              <a:rPr lang="ru-RU" dirty="0" smtClean="0"/>
              <a:t>).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Важливо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можете </a:t>
            </a:r>
            <a:r>
              <a:rPr lang="ru-RU" dirty="0" err="1" smtClean="0"/>
              <a:t>замовити</a:t>
            </a:r>
            <a:r>
              <a:rPr lang="ru-RU" dirty="0" smtClean="0"/>
              <a:t> </a:t>
            </a:r>
            <a:r>
              <a:rPr lang="ru-RU" dirty="0" err="1" smtClean="0"/>
              <a:t>курсову</a:t>
            </a:r>
            <a:r>
              <a:rPr lang="ru-RU" dirty="0" smtClean="0"/>
              <a:t>, </a:t>
            </a:r>
            <a:r>
              <a:rPr lang="ru-RU" dirty="0" err="1" smtClean="0"/>
              <a:t>дипломну</a:t>
            </a:r>
            <a:r>
              <a:rPr lang="ru-RU" dirty="0" smtClean="0"/>
              <a:t> </a:t>
            </a:r>
            <a:r>
              <a:rPr lang="ru-RU" b="1" dirty="0" err="1" smtClean="0"/>
              <a:t>напряму</a:t>
            </a:r>
            <a:r>
              <a:rPr lang="ru-RU" b="1" dirty="0" smtClean="0"/>
              <a:t> у автора БЕЗ ПОСЕРЕДНИКІВ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4071942"/>
            <a:ext cx="72866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ЗАМОВЛЕННЯ В УКРАЇНІ</a:t>
            </a:r>
            <a:r>
              <a:rPr lang="ru-RU" dirty="0" smtClean="0"/>
              <a:t>:</a:t>
            </a:r>
          </a:p>
          <a:p>
            <a:r>
              <a:rPr lang="en-US" dirty="0" smtClean="0">
                <a:hlinkClick r:id="rId3"/>
              </a:rPr>
              <a:t>www.reff.com.ua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подробиці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на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сайті</a:t>
            </a:r>
            <a:endParaRPr lang="ru-RU" dirty="0" smtClean="0"/>
          </a:p>
          <a:p>
            <a:pPr algn="just"/>
            <a:r>
              <a:rPr lang="ru-RU" dirty="0" err="1" smtClean="0"/>
              <a:t>або</a:t>
            </a:r>
            <a:r>
              <a:rPr lang="ru-RU" dirty="0" smtClean="0"/>
              <a:t> на </a:t>
            </a:r>
            <a:r>
              <a:rPr lang="en-US" dirty="0" smtClean="0">
                <a:hlinkClick r:id="rId4"/>
              </a:rPr>
              <a:t>www.refcom.nethouse.ua</a:t>
            </a:r>
            <a:r>
              <a:rPr lang="en-US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ПОШТА</a:t>
            </a:r>
            <a:r>
              <a:rPr lang="ru-RU" dirty="0" smtClean="0"/>
              <a:t>: </a:t>
            </a:r>
            <a:r>
              <a:rPr lang="ru-RU" dirty="0" smtClean="0">
                <a:hlinkClick r:id="rId5"/>
              </a:rPr>
              <a:t>2258825</a:t>
            </a:r>
            <a:r>
              <a:rPr lang="en-US" dirty="0" smtClean="0">
                <a:hlinkClick r:id="rId5"/>
              </a:rPr>
              <a:t>@</a:t>
            </a:r>
            <a:r>
              <a:rPr lang="en-US" dirty="0" err="1" smtClean="0">
                <a:hlinkClick r:id="rId5"/>
              </a:rPr>
              <a:t>mail.ua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err="1" smtClean="0"/>
              <a:t>Ви</a:t>
            </a:r>
            <a:r>
              <a:rPr lang="ru-RU" dirty="0" smtClean="0"/>
              <a:t> можете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нашу </a:t>
            </a:r>
            <a:r>
              <a:rPr lang="ru-RU" dirty="0" smtClean="0">
                <a:hlinkClick r:id="rId6"/>
              </a:rPr>
              <a:t>ГРУПУ ВКОНТАКТЕ</a:t>
            </a:r>
            <a:r>
              <a:rPr lang="ru-RU" dirty="0" smtClean="0"/>
              <a:t> - «</a:t>
            </a:r>
            <a:r>
              <a:rPr lang="ru-RU" dirty="0" err="1" smtClean="0"/>
              <a:t>Рефком-Інфопланета</a:t>
            </a:r>
            <a:r>
              <a:rPr lang="ru-RU" dirty="0" smtClean="0"/>
              <a:t>» </a:t>
            </a:r>
            <a:r>
              <a:rPr lang="ru-RU" dirty="0" err="1" smtClean="0"/>
              <a:t>або</a:t>
            </a:r>
            <a:r>
              <a:rPr lang="ru-RU" dirty="0" smtClean="0"/>
              <a:t> на </a:t>
            </a:r>
            <a:r>
              <a:rPr lang="en-US" dirty="0" err="1" smtClean="0">
                <a:hlinkClick r:id="rId7"/>
              </a:rPr>
              <a:t>UkrOpen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ru-RU" dirty="0" err="1" smtClean="0"/>
              <a:t>група</a:t>
            </a:r>
            <a:r>
              <a:rPr lang="ru-RU" dirty="0" smtClean="0"/>
              <a:t> «</a:t>
            </a:r>
            <a:r>
              <a:rPr lang="ru-RU" dirty="0" err="1" smtClean="0"/>
              <a:t>Рефком-Інфопланета</a:t>
            </a:r>
            <a:r>
              <a:rPr lang="ru-RU" dirty="0" smtClean="0"/>
              <a:t>»</a:t>
            </a:r>
            <a:endParaRPr lang="en-US" dirty="0" smtClean="0"/>
          </a:p>
        </p:txBody>
      </p:sp>
      <p:pic>
        <p:nvPicPr>
          <p:cNvPr id="3075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96" y="4500570"/>
            <a:ext cx="12763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 descr="http://stadion.lviv.ua/upload/comments/1314134722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1785926"/>
            <a:ext cx="3000396" cy="20002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checker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066800"/>
          </a:xfrm>
        </p:spPr>
        <p:txBody>
          <a:bodyPr/>
          <a:lstStyle/>
          <a:p>
            <a:r>
              <a:rPr lang="ru-RU" dirty="0" err="1" smtClean="0"/>
              <a:t>Замовлення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Києві</a:t>
            </a:r>
            <a:endParaRPr lang="ru-RU" dirty="0"/>
          </a:p>
        </p:txBody>
      </p:sp>
      <p:pic>
        <p:nvPicPr>
          <p:cNvPr id="5" name="Picture 3" descr="C:\Users\Алнексей\YandexDisk\Новый сайт\refcom-inf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636"/>
            <a:ext cx="1028700" cy="8191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71604" y="5000636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+380 (94) 710-03-13 – </a:t>
            </a:r>
            <a:r>
              <a:rPr lang="ru-RU" b="1" dirty="0" smtClean="0"/>
              <a:t>в </a:t>
            </a:r>
            <a:r>
              <a:rPr lang="ru-RU" b="1" dirty="0" err="1" smtClean="0"/>
              <a:t>будь-який</a:t>
            </a:r>
            <a:r>
              <a:rPr lang="ru-RU" b="1" dirty="0" smtClean="0"/>
              <a:t> час</a:t>
            </a:r>
            <a:endParaRPr lang="ru-RU" b="1" dirty="0" smtClean="0"/>
          </a:p>
          <a:p>
            <a:r>
              <a:rPr lang="ru-RU" dirty="0" smtClean="0"/>
              <a:t> </a:t>
            </a:r>
            <a:r>
              <a:rPr lang="en-US" dirty="0" err="1" smtClean="0"/>
              <a:t>skype</a:t>
            </a:r>
            <a:r>
              <a:rPr lang="en-US" dirty="0" smtClean="0"/>
              <a:t> - </a:t>
            </a:r>
            <a:r>
              <a:rPr lang="en-US" b="1" dirty="0" err="1" smtClean="0"/>
              <a:t>bezugly</a:t>
            </a:r>
            <a:endParaRPr lang="ru-RU" b="1" dirty="0" smtClean="0"/>
          </a:p>
          <a:p>
            <a:r>
              <a:rPr lang="ru-RU" dirty="0" smtClean="0">
                <a:hlinkClick r:id="rId4"/>
              </a:rPr>
              <a:t>2258825</a:t>
            </a:r>
            <a:r>
              <a:rPr lang="en-US" dirty="0" smtClean="0">
                <a:hlinkClick r:id="rId4"/>
              </a:rPr>
              <a:t>@</a:t>
            </a:r>
            <a:r>
              <a:rPr lang="en-US" dirty="0" err="1" smtClean="0">
                <a:hlinkClick r:id="rId4"/>
              </a:rPr>
              <a:t>mail.ua</a:t>
            </a:r>
            <a:r>
              <a:rPr lang="en-US" dirty="0" smtClean="0"/>
              <a:t>  </a:t>
            </a:r>
            <a:r>
              <a:rPr lang="ru-RU" dirty="0" smtClean="0"/>
              <a:t>   </a:t>
            </a:r>
            <a:endParaRPr lang="en-US" dirty="0" smtClean="0"/>
          </a:p>
          <a:p>
            <a:r>
              <a:rPr lang="ru-RU" dirty="0" err="1" smtClean="0"/>
              <a:t>Замовити</a:t>
            </a:r>
            <a:r>
              <a:rPr lang="ru-RU" dirty="0" smtClean="0"/>
              <a:t> </a:t>
            </a:r>
            <a:r>
              <a:rPr lang="ru-RU" dirty="0" err="1" smtClean="0"/>
              <a:t>дипломну</a:t>
            </a:r>
            <a:r>
              <a:rPr lang="ru-RU" dirty="0" smtClean="0"/>
              <a:t>, </a:t>
            </a:r>
            <a:r>
              <a:rPr lang="ru-RU" dirty="0" err="1" smtClean="0"/>
              <a:t>курсову</a:t>
            </a:r>
            <a:r>
              <a:rPr lang="ru-RU" dirty="0" smtClean="0"/>
              <a:t> у </a:t>
            </a:r>
            <a:r>
              <a:rPr lang="ru-RU" dirty="0" err="1" smtClean="0"/>
              <a:t>Києві</a:t>
            </a:r>
            <a:endParaRPr lang="ru-RU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357298"/>
            <a:ext cx="8286776" cy="343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hecker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/>
          <a:lstStyle/>
          <a:p>
            <a:r>
              <a:rPr lang="ru-RU" dirty="0" err="1" smtClean="0"/>
              <a:t>Замовлення</a:t>
            </a:r>
            <a:r>
              <a:rPr lang="ru-RU" dirty="0" smtClean="0"/>
              <a:t> у </a:t>
            </a:r>
            <a:r>
              <a:rPr lang="ru-RU" dirty="0" err="1" smtClean="0"/>
              <a:t>Львові</a:t>
            </a:r>
            <a:endParaRPr lang="ru-RU" dirty="0"/>
          </a:p>
        </p:txBody>
      </p:sp>
      <p:pic>
        <p:nvPicPr>
          <p:cNvPr id="5" name="Picture 3" descr="C:\Users\Алнексей\YandexDisk\Новый сайт\refcom-inf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72074"/>
            <a:ext cx="1028700" cy="8191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71604" y="4929198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+380 (94) 710-03-13 </a:t>
            </a:r>
            <a:r>
              <a:rPr lang="ru-RU" b="1" dirty="0" smtClean="0"/>
              <a:t>– в </a:t>
            </a:r>
            <a:r>
              <a:rPr lang="ru-RU" b="1" dirty="0" err="1" smtClean="0"/>
              <a:t>будь-який</a:t>
            </a:r>
            <a:r>
              <a:rPr lang="ru-RU" b="1" dirty="0" smtClean="0"/>
              <a:t> час</a:t>
            </a:r>
            <a:endParaRPr lang="ru-RU" b="1" dirty="0" smtClean="0"/>
          </a:p>
          <a:p>
            <a:r>
              <a:rPr lang="ru-RU" dirty="0" smtClean="0"/>
              <a:t> </a:t>
            </a:r>
            <a:r>
              <a:rPr lang="en-US" dirty="0" err="1" smtClean="0"/>
              <a:t>skype</a:t>
            </a:r>
            <a:r>
              <a:rPr lang="en-US" dirty="0" smtClean="0"/>
              <a:t> - </a:t>
            </a:r>
            <a:r>
              <a:rPr lang="en-US" b="1" dirty="0" err="1" smtClean="0"/>
              <a:t>bezugly</a:t>
            </a:r>
            <a:endParaRPr lang="ru-RU" b="1" dirty="0" smtClean="0"/>
          </a:p>
          <a:p>
            <a:r>
              <a:rPr lang="ru-RU" dirty="0" smtClean="0">
                <a:hlinkClick r:id="rId4"/>
              </a:rPr>
              <a:t>2258825</a:t>
            </a:r>
            <a:r>
              <a:rPr lang="en-US" dirty="0" smtClean="0">
                <a:hlinkClick r:id="rId4"/>
              </a:rPr>
              <a:t>@</a:t>
            </a:r>
            <a:r>
              <a:rPr lang="en-US" dirty="0" err="1" smtClean="0">
                <a:hlinkClick r:id="rId4"/>
              </a:rPr>
              <a:t>mail.ua</a:t>
            </a:r>
            <a:r>
              <a:rPr lang="en-US" dirty="0" smtClean="0"/>
              <a:t>  </a:t>
            </a:r>
            <a:r>
              <a:rPr lang="ru-RU" dirty="0" smtClean="0"/>
              <a:t>   </a:t>
            </a:r>
            <a:endParaRPr lang="en-US" dirty="0" smtClean="0"/>
          </a:p>
          <a:p>
            <a:r>
              <a:rPr lang="ru-RU" dirty="0" err="1" smtClean="0"/>
              <a:t>Замовити</a:t>
            </a:r>
            <a:r>
              <a:rPr lang="ru-RU" dirty="0" smtClean="0"/>
              <a:t> </a:t>
            </a:r>
            <a:r>
              <a:rPr lang="ru-RU" dirty="0" err="1" smtClean="0"/>
              <a:t>дипломну</a:t>
            </a:r>
            <a:r>
              <a:rPr lang="ru-RU" dirty="0" smtClean="0"/>
              <a:t>, </a:t>
            </a:r>
            <a:r>
              <a:rPr lang="ru-RU" dirty="0" err="1" smtClean="0"/>
              <a:t>курсову</a:t>
            </a:r>
            <a:r>
              <a:rPr lang="ru-RU" dirty="0" smtClean="0"/>
              <a:t> у </a:t>
            </a:r>
            <a:r>
              <a:rPr lang="ru-RU" dirty="0" err="1" smtClean="0"/>
              <a:t>Львові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428736"/>
            <a:ext cx="8210579" cy="32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hecker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/>
          <a:lstStyle/>
          <a:p>
            <a:r>
              <a:rPr lang="ru-RU" dirty="0" err="1" smtClean="0"/>
              <a:t>Замовлення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Харкові</a:t>
            </a:r>
            <a:endParaRPr lang="ru-RU" dirty="0"/>
          </a:p>
        </p:txBody>
      </p:sp>
      <p:pic>
        <p:nvPicPr>
          <p:cNvPr id="5" name="Picture 3" descr="C:\Users\Алнексей\YandexDisk\Новый сайт\refcom-inf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72074"/>
            <a:ext cx="1028700" cy="8191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5072074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+380 (94) 710-03-13 – </a:t>
            </a:r>
            <a:r>
              <a:rPr lang="ru-RU" b="1" dirty="0" smtClean="0"/>
              <a:t>в </a:t>
            </a:r>
            <a:r>
              <a:rPr lang="ru-RU" b="1" dirty="0" err="1" smtClean="0"/>
              <a:t>будь-який</a:t>
            </a:r>
            <a:r>
              <a:rPr lang="ru-RU" b="1" dirty="0" smtClean="0"/>
              <a:t> час</a:t>
            </a:r>
            <a:endParaRPr lang="ru-RU" b="1" dirty="0" smtClean="0"/>
          </a:p>
          <a:p>
            <a:r>
              <a:rPr lang="ru-RU" dirty="0" smtClean="0"/>
              <a:t> </a:t>
            </a:r>
            <a:r>
              <a:rPr lang="en-US" dirty="0" err="1" smtClean="0"/>
              <a:t>skype</a:t>
            </a:r>
            <a:r>
              <a:rPr lang="en-US" dirty="0" smtClean="0"/>
              <a:t> - </a:t>
            </a:r>
            <a:r>
              <a:rPr lang="en-US" b="1" dirty="0" err="1" smtClean="0"/>
              <a:t>bezugly</a:t>
            </a:r>
            <a:endParaRPr lang="ru-RU" b="1" dirty="0" smtClean="0"/>
          </a:p>
          <a:p>
            <a:r>
              <a:rPr lang="ru-RU" dirty="0" smtClean="0">
                <a:hlinkClick r:id="rId4"/>
              </a:rPr>
              <a:t>2258825</a:t>
            </a:r>
            <a:r>
              <a:rPr lang="en-US" dirty="0" smtClean="0">
                <a:hlinkClick r:id="rId4"/>
              </a:rPr>
              <a:t>@</a:t>
            </a:r>
            <a:r>
              <a:rPr lang="en-US" dirty="0" err="1" smtClean="0">
                <a:hlinkClick r:id="rId4"/>
              </a:rPr>
              <a:t>mail.ua</a:t>
            </a:r>
            <a:r>
              <a:rPr lang="en-US" dirty="0" smtClean="0"/>
              <a:t>  </a:t>
            </a:r>
            <a:r>
              <a:rPr lang="ru-RU" dirty="0" smtClean="0"/>
              <a:t>   </a:t>
            </a:r>
            <a:endParaRPr lang="en-US" dirty="0" smtClean="0"/>
          </a:p>
          <a:p>
            <a:r>
              <a:rPr lang="ru-RU" dirty="0" err="1" smtClean="0"/>
              <a:t>Замовити</a:t>
            </a:r>
            <a:r>
              <a:rPr lang="ru-RU" dirty="0" smtClean="0"/>
              <a:t> </a:t>
            </a:r>
            <a:r>
              <a:rPr lang="ru-RU" dirty="0" err="1" smtClean="0"/>
              <a:t>дипломну</a:t>
            </a:r>
            <a:r>
              <a:rPr lang="ru-RU" dirty="0" smtClean="0"/>
              <a:t>, </a:t>
            </a:r>
            <a:r>
              <a:rPr lang="ru-RU" dirty="0" err="1" smtClean="0"/>
              <a:t>курсову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Харкові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428736"/>
            <a:ext cx="829627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hecker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/>
          <a:lstStyle/>
          <a:p>
            <a:r>
              <a:rPr lang="ru-RU" dirty="0" err="1" smtClean="0"/>
              <a:t>Замовлення</a:t>
            </a:r>
            <a:r>
              <a:rPr lang="ru-RU" dirty="0" smtClean="0"/>
              <a:t> у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endParaRPr lang="ru-RU" dirty="0"/>
          </a:p>
        </p:txBody>
      </p:sp>
      <p:pic>
        <p:nvPicPr>
          <p:cNvPr id="5" name="Picture 3" descr="C:\Users\Алнексей\YandexDisk\Новый сайт\refcom-inf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72074"/>
            <a:ext cx="1028700" cy="8191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5072074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+380 (94) 710-03-13 – </a:t>
            </a:r>
            <a:r>
              <a:rPr lang="ru-RU" b="1" dirty="0" smtClean="0"/>
              <a:t>в </a:t>
            </a:r>
            <a:r>
              <a:rPr lang="ru-RU" b="1" dirty="0" err="1" smtClean="0"/>
              <a:t>будь-який</a:t>
            </a:r>
            <a:r>
              <a:rPr lang="ru-RU" b="1" dirty="0" smtClean="0"/>
              <a:t> час</a:t>
            </a:r>
            <a:endParaRPr lang="ru-RU" b="1" dirty="0" smtClean="0"/>
          </a:p>
          <a:p>
            <a:r>
              <a:rPr lang="ru-RU" dirty="0" smtClean="0"/>
              <a:t> </a:t>
            </a:r>
            <a:r>
              <a:rPr lang="en-US" dirty="0" err="1" smtClean="0"/>
              <a:t>skype</a:t>
            </a:r>
            <a:r>
              <a:rPr lang="en-US" dirty="0" smtClean="0"/>
              <a:t> - </a:t>
            </a:r>
            <a:r>
              <a:rPr lang="en-US" b="1" dirty="0" err="1" smtClean="0"/>
              <a:t>bezugly</a:t>
            </a:r>
            <a:endParaRPr lang="ru-RU" b="1" dirty="0" smtClean="0"/>
          </a:p>
          <a:p>
            <a:r>
              <a:rPr lang="ru-RU" dirty="0" smtClean="0">
                <a:hlinkClick r:id="rId4"/>
              </a:rPr>
              <a:t>2258825</a:t>
            </a:r>
            <a:r>
              <a:rPr lang="en-US" dirty="0" smtClean="0">
                <a:hlinkClick r:id="rId4"/>
              </a:rPr>
              <a:t>@</a:t>
            </a:r>
            <a:r>
              <a:rPr lang="en-US" dirty="0" err="1" smtClean="0">
                <a:hlinkClick r:id="rId4"/>
              </a:rPr>
              <a:t>mail.ua</a:t>
            </a:r>
            <a:r>
              <a:rPr lang="en-US" dirty="0" smtClean="0"/>
              <a:t>  </a:t>
            </a:r>
            <a:r>
              <a:rPr lang="ru-RU" dirty="0" smtClean="0"/>
              <a:t>   </a:t>
            </a:r>
            <a:endParaRPr lang="en-US" dirty="0" smtClean="0"/>
          </a:p>
          <a:p>
            <a:r>
              <a:rPr lang="ru-RU" dirty="0" err="1" smtClean="0"/>
              <a:t>Замовити</a:t>
            </a:r>
            <a:r>
              <a:rPr lang="ru-RU" dirty="0" smtClean="0"/>
              <a:t> </a:t>
            </a:r>
            <a:r>
              <a:rPr lang="ru-RU" dirty="0" err="1" smtClean="0"/>
              <a:t>дипломну</a:t>
            </a:r>
            <a:r>
              <a:rPr lang="ru-RU" dirty="0" smtClean="0"/>
              <a:t>, </a:t>
            </a:r>
            <a:r>
              <a:rPr lang="ru-RU" dirty="0" err="1" smtClean="0"/>
              <a:t>курсову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500174"/>
            <a:ext cx="497420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1428736"/>
            <a:ext cx="366949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checker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ДЯКУЮ ЗА ВАШУ УВАГУ!</a:t>
            </a:r>
            <a:endParaRPr lang="ru-RU" dirty="0"/>
          </a:p>
        </p:txBody>
      </p:sp>
      <p:pic>
        <p:nvPicPr>
          <p:cNvPr id="4" name="Picture 3" descr="C:\Users\Алнексей\YandexDisk\Новый сайт\refcom-inf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43116"/>
            <a:ext cx="2960524" cy="23574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86182" y="2000240"/>
            <a:ext cx="428628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/>
              </a:rPr>
              <a:t>www.refcom.info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5"/>
              </a:rPr>
              <a:t>www.reff.com.ua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www.refcom.nethouse.ua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 smtClean="0"/>
          </a:p>
          <a:p>
            <a:pPr algn="ctr"/>
            <a:r>
              <a:rPr lang="ru-RU" sz="2400" b="1" dirty="0" err="1" smtClean="0"/>
              <a:t>Рефком-Інфопланета</a:t>
            </a:r>
            <a:endParaRPr lang="ru-RU" sz="2400" b="1" dirty="0" smtClean="0"/>
          </a:p>
          <a:p>
            <a:pPr algn="ctr"/>
            <a:r>
              <a:rPr lang="ru-RU" sz="2400" dirty="0" err="1" smtClean="0"/>
              <a:t>Замовити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дипломну</a:t>
            </a:r>
            <a:r>
              <a:rPr lang="ru-RU" sz="2400" dirty="0" smtClean="0"/>
              <a:t>, </a:t>
            </a:r>
            <a:r>
              <a:rPr lang="ru-RU" sz="2400" dirty="0" err="1" smtClean="0"/>
              <a:t>курсову</a:t>
            </a:r>
            <a:r>
              <a:rPr lang="ru-RU" sz="2400" dirty="0" smtClean="0"/>
              <a:t>, </a:t>
            </a:r>
            <a:r>
              <a:rPr lang="ru-RU" sz="2400" dirty="0" err="1" smtClean="0"/>
              <a:t>контрольні</a:t>
            </a:r>
            <a:r>
              <a:rPr lang="ru-RU" sz="2400" dirty="0" smtClean="0"/>
              <a:t>: </a:t>
            </a:r>
            <a:r>
              <a:rPr lang="ru-RU" sz="2400" dirty="0" err="1" smtClean="0"/>
              <a:t>Київ</a:t>
            </a:r>
            <a:r>
              <a:rPr lang="ru-RU" sz="2400" dirty="0" smtClean="0"/>
              <a:t>, </a:t>
            </a:r>
            <a:r>
              <a:rPr lang="ru-RU" sz="2400" dirty="0" err="1" smtClean="0"/>
              <a:t>Львів</a:t>
            </a:r>
            <a:r>
              <a:rPr lang="ru-RU" sz="2400" dirty="0" smtClean="0"/>
              <a:t>,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міста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endParaRPr lang="ru-RU" dirty="0"/>
          </a:p>
        </p:txBody>
      </p:sp>
    </p:spTree>
  </p:cSld>
  <p:clrMapOvr>
    <a:masterClrMapping/>
  </p:clrMapOvr>
  <p:transition advClick="0" advTm="5000">
    <p:checker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120</TotalTime>
  <Words>429</Words>
  <PresentationFormat>Экран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Рефком-Інфопланета Україна дипломні, курсові, контрольні роботи</vt:lpstr>
      <vt:lpstr>Хто організував нашу фірму?</vt:lpstr>
      <vt:lpstr>Хто у нас працює?</vt:lpstr>
      <vt:lpstr>Як нам зробити замовлення в Україні?</vt:lpstr>
      <vt:lpstr>Замовлення у Києві</vt:lpstr>
      <vt:lpstr>Замовлення у Львові</vt:lpstr>
      <vt:lpstr>Замовлення у Харкові</vt:lpstr>
      <vt:lpstr>Замовлення у всіх містах України</vt:lpstr>
      <vt:lpstr>ДЯКУЮ ЗА ВАШУ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Рефком-Инфопланета дипломные, курсовые, контрольные</dc:title>
  <dc:creator>Алексей</dc:creator>
  <cp:lastModifiedBy>USER</cp:lastModifiedBy>
  <cp:revision>19</cp:revision>
  <dcterms:created xsi:type="dcterms:W3CDTF">2015-10-02T10:05:21Z</dcterms:created>
  <dcterms:modified xsi:type="dcterms:W3CDTF">2015-10-02T18:38:08Z</dcterms:modified>
</cp:coreProperties>
</file>