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  <p:sldId id="266" r:id="rId12"/>
    <p:sldId id="269" r:id="rId13"/>
    <p:sldId id="268" r:id="rId14"/>
    <p:sldId id="270" r:id="rId15"/>
    <p:sldId id="267" r:id="rId16"/>
    <p:sldId id="271" r:id="rId17"/>
    <p:sldId id="272" r:id="rId18"/>
    <p:sldId id="273" r:id="rId19"/>
    <p:sldId id="274" r:id="rId20"/>
  </p:sldIdLst>
  <p:sldSz cx="9144000" cy="6858000" type="screen4x3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8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C3D64D-2886-401F-A7D5-A8C3C5DB9AE9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EC042EE-E4EB-470E-8F90-B1360C4C5BA3}">
      <dgm:prSet phldrT="[Текст]" custT="1"/>
      <dgm:spPr/>
      <dgm:t>
        <a:bodyPr/>
        <a:lstStyle/>
        <a:p>
          <a:r>
            <a:rPr lang="ru-RU" sz="2800" dirty="0" smtClean="0"/>
            <a:t>1 часть </a:t>
          </a:r>
        </a:p>
        <a:p>
          <a:r>
            <a:rPr lang="ru-RU" sz="2800" dirty="0" smtClean="0"/>
            <a:t>(22 задания, 28 баллов)</a:t>
          </a:r>
          <a:endParaRPr lang="ru-RU" sz="2800" dirty="0"/>
        </a:p>
      </dgm:t>
    </dgm:pt>
    <dgm:pt modelId="{B8D7ACDC-72EC-4D1E-A815-B2BA74B85C9A}" type="parTrans" cxnId="{79165A3F-DDAA-48F8-949E-05B0E773B9E5}">
      <dgm:prSet/>
      <dgm:spPr/>
      <dgm:t>
        <a:bodyPr/>
        <a:lstStyle/>
        <a:p>
          <a:endParaRPr lang="ru-RU"/>
        </a:p>
      </dgm:t>
    </dgm:pt>
    <dgm:pt modelId="{2D4BC40B-491E-4BD5-8FE3-74F366609715}" type="sibTrans" cxnId="{79165A3F-DDAA-48F8-949E-05B0E773B9E5}">
      <dgm:prSet/>
      <dgm:spPr/>
      <dgm:t>
        <a:bodyPr/>
        <a:lstStyle/>
        <a:p>
          <a:endParaRPr lang="ru-RU"/>
        </a:p>
      </dgm:t>
    </dgm:pt>
    <dgm:pt modelId="{F6BCE79A-1370-4D8D-A41F-AE25FBCD88B8}">
      <dgm:prSet phldrT="[Текст]" custT="1"/>
      <dgm:spPr/>
      <dgm:t>
        <a:bodyPr/>
        <a:lstStyle/>
        <a:p>
          <a:r>
            <a:rPr lang="ru-RU" sz="2800" dirty="0" smtClean="0"/>
            <a:t>13 заданий ВО – 1 балл</a:t>
          </a:r>
          <a:endParaRPr lang="ru-RU" sz="2800" dirty="0"/>
        </a:p>
      </dgm:t>
    </dgm:pt>
    <dgm:pt modelId="{69B1761A-1884-4BC2-95F7-C2DADC4C85E7}" type="parTrans" cxnId="{785987DA-CCCD-46FA-AF6E-2AB082FAC057}">
      <dgm:prSet/>
      <dgm:spPr/>
      <dgm:t>
        <a:bodyPr/>
        <a:lstStyle/>
        <a:p>
          <a:endParaRPr lang="ru-RU"/>
        </a:p>
      </dgm:t>
    </dgm:pt>
    <dgm:pt modelId="{CC5A122F-288F-487C-AD64-25421824F7C6}" type="sibTrans" cxnId="{785987DA-CCCD-46FA-AF6E-2AB082FAC057}">
      <dgm:prSet/>
      <dgm:spPr/>
      <dgm:t>
        <a:bodyPr/>
        <a:lstStyle/>
        <a:p>
          <a:endParaRPr lang="ru-RU"/>
        </a:p>
      </dgm:t>
    </dgm:pt>
    <dgm:pt modelId="{2692E537-2CB2-4046-8018-1C1D7F95A5F2}">
      <dgm:prSet phldrT="[Текст]" custT="1"/>
      <dgm:spPr/>
      <dgm:t>
        <a:bodyPr/>
        <a:lstStyle/>
        <a:p>
          <a:r>
            <a:rPr lang="ru-RU" sz="2800" dirty="0" smtClean="0"/>
            <a:t>8 заданий КО (запись числа, множественный выбор, на соответствие) – 1-2 балла</a:t>
          </a:r>
          <a:endParaRPr lang="ru-RU" sz="2800" dirty="0"/>
        </a:p>
      </dgm:t>
    </dgm:pt>
    <dgm:pt modelId="{FBA49D42-B4D2-4744-9389-84DAE846F587}" type="parTrans" cxnId="{22C0BAEB-8DE2-4F6B-BD96-439CDAE127C6}">
      <dgm:prSet/>
      <dgm:spPr/>
      <dgm:t>
        <a:bodyPr/>
        <a:lstStyle/>
        <a:p>
          <a:endParaRPr lang="ru-RU"/>
        </a:p>
      </dgm:t>
    </dgm:pt>
    <dgm:pt modelId="{95E179B0-E331-4E6D-8C6F-813CAED1CC76}" type="sibTrans" cxnId="{22C0BAEB-8DE2-4F6B-BD96-439CDAE127C6}">
      <dgm:prSet/>
      <dgm:spPr/>
      <dgm:t>
        <a:bodyPr/>
        <a:lstStyle/>
        <a:p>
          <a:endParaRPr lang="ru-RU"/>
        </a:p>
      </dgm:t>
    </dgm:pt>
    <dgm:pt modelId="{CDF0FDC2-71FE-4214-ADF9-C4E5B237604F}">
      <dgm:prSet phldrT="[Текст]" custT="1"/>
      <dgm:spPr/>
      <dgm:t>
        <a:bodyPr/>
        <a:lstStyle/>
        <a:p>
          <a:r>
            <a:rPr lang="ru-RU" sz="2800" dirty="0" smtClean="0"/>
            <a:t>2 часть </a:t>
          </a:r>
        </a:p>
        <a:p>
          <a:r>
            <a:rPr lang="ru-RU" sz="2800" dirty="0" smtClean="0"/>
            <a:t>(4 задания, 12 баллов)</a:t>
          </a:r>
          <a:endParaRPr lang="ru-RU" sz="2800" dirty="0"/>
        </a:p>
      </dgm:t>
    </dgm:pt>
    <dgm:pt modelId="{655188B2-CC19-4FAD-A7B8-D71CE8A0E944}" type="parTrans" cxnId="{A4C8E661-27F1-4B2B-9528-E5F9FB927E22}">
      <dgm:prSet/>
      <dgm:spPr/>
      <dgm:t>
        <a:bodyPr/>
        <a:lstStyle/>
        <a:p>
          <a:endParaRPr lang="ru-RU"/>
        </a:p>
      </dgm:t>
    </dgm:pt>
    <dgm:pt modelId="{F89698F3-4B4F-45D9-9856-A90F9A26DF04}" type="sibTrans" cxnId="{A4C8E661-27F1-4B2B-9528-E5F9FB927E22}">
      <dgm:prSet/>
      <dgm:spPr/>
      <dgm:t>
        <a:bodyPr/>
        <a:lstStyle/>
        <a:p>
          <a:endParaRPr lang="ru-RU"/>
        </a:p>
      </dgm:t>
    </dgm:pt>
    <dgm:pt modelId="{BE53E31D-F4E8-4C47-8CAF-605F45566B22}">
      <dgm:prSet phldrT="[Текст]" custT="1"/>
      <dgm:spPr/>
      <dgm:t>
        <a:bodyPr/>
        <a:lstStyle/>
        <a:p>
          <a:r>
            <a:rPr lang="ru-RU" sz="3200" dirty="0" smtClean="0"/>
            <a:t>4 задания РО (2-4 балла)</a:t>
          </a:r>
          <a:endParaRPr lang="ru-RU" sz="3200" dirty="0"/>
        </a:p>
      </dgm:t>
    </dgm:pt>
    <dgm:pt modelId="{87C50FCD-2486-4FA4-A74D-00397768A199}" type="parTrans" cxnId="{458F31C3-DF5E-41A1-90BF-1B2CC67807AB}">
      <dgm:prSet/>
      <dgm:spPr/>
      <dgm:t>
        <a:bodyPr/>
        <a:lstStyle/>
        <a:p>
          <a:endParaRPr lang="ru-RU"/>
        </a:p>
      </dgm:t>
    </dgm:pt>
    <dgm:pt modelId="{225D3941-3B31-4F01-958D-5E39D953DD17}" type="sibTrans" cxnId="{458F31C3-DF5E-41A1-90BF-1B2CC67807AB}">
      <dgm:prSet/>
      <dgm:spPr/>
      <dgm:t>
        <a:bodyPr/>
        <a:lstStyle/>
        <a:p>
          <a:endParaRPr lang="ru-RU"/>
        </a:p>
      </dgm:t>
    </dgm:pt>
    <dgm:pt modelId="{A8AB3718-AE4F-434E-8682-5E67E53FD337}">
      <dgm:prSet phldrT="[Текст]" custT="1"/>
      <dgm:spPr/>
      <dgm:t>
        <a:bodyPr/>
        <a:lstStyle/>
        <a:p>
          <a:r>
            <a:rPr lang="ru-RU" sz="2800" dirty="0" smtClean="0"/>
            <a:t>1 задание РО – 2 балла</a:t>
          </a:r>
          <a:endParaRPr lang="ru-RU" sz="2800" dirty="0"/>
        </a:p>
      </dgm:t>
    </dgm:pt>
    <dgm:pt modelId="{CE77A357-C14B-49A6-A19E-C7A38867CC5A}" type="parTrans" cxnId="{BB18F362-D607-4D39-A459-61E8ED7B005B}">
      <dgm:prSet/>
      <dgm:spPr/>
      <dgm:t>
        <a:bodyPr/>
        <a:lstStyle/>
        <a:p>
          <a:endParaRPr lang="ru-RU"/>
        </a:p>
      </dgm:t>
    </dgm:pt>
    <dgm:pt modelId="{33DDCCDD-2067-419E-BC10-BF08EB14A390}" type="sibTrans" cxnId="{BB18F362-D607-4D39-A459-61E8ED7B005B}">
      <dgm:prSet/>
      <dgm:spPr/>
      <dgm:t>
        <a:bodyPr/>
        <a:lstStyle/>
        <a:p>
          <a:endParaRPr lang="ru-RU"/>
        </a:p>
      </dgm:t>
    </dgm:pt>
    <dgm:pt modelId="{50AB9315-E994-4F7C-ABE5-BFF5A0E79E41}" type="pres">
      <dgm:prSet presAssocID="{A1C3D64D-2886-401F-A7D5-A8C3C5DB9A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67408F-26A8-4E5A-9542-683FA000798C}" type="pres">
      <dgm:prSet presAssocID="{7EC042EE-E4EB-470E-8F90-B1360C4C5BA3}" presName="composite" presStyleCnt="0"/>
      <dgm:spPr/>
    </dgm:pt>
    <dgm:pt modelId="{B8EB5B2D-446B-4F34-8050-E14DBB47FF23}" type="pres">
      <dgm:prSet presAssocID="{7EC042EE-E4EB-470E-8F90-B1360C4C5BA3}" presName="parTx" presStyleLbl="alignNode1" presStyleIdx="0" presStyleCnt="2" custScaleX="125313" custScaleY="117450" custLinFactNeighborX="-527" custLinFactNeighborY="-333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DAF904-FC85-4DDA-8D3E-633E5B0B9DB5}" type="pres">
      <dgm:prSet presAssocID="{7EC042EE-E4EB-470E-8F90-B1360C4C5BA3}" presName="desTx" presStyleLbl="alignAccFollowNode1" presStyleIdx="0" presStyleCnt="2" custScaleX="133533" custScaleY="94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104FE2-6868-4503-BCA1-80E01CB7037B}" type="pres">
      <dgm:prSet presAssocID="{2D4BC40B-491E-4BD5-8FE3-74F366609715}" presName="space" presStyleCnt="0"/>
      <dgm:spPr/>
    </dgm:pt>
    <dgm:pt modelId="{10F47B15-4DCA-4F3C-968A-D3B9B9F8C7A9}" type="pres">
      <dgm:prSet presAssocID="{CDF0FDC2-71FE-4214-ADF9-C4E5B237604F}" presName="composite" presStyleCnt="0"/>
      <dgm:spPr/>
    </dgm:pt>
    <dgm:pt modelId="{81B13A4F-0AAB-4800-9313-58019DFF2EAB}" type="pres">
      <dgm:prSet presAssocID="{CDF0FDC2-71FE-4214-ADF9-C4E5B237604F}" presName="parTx" presStyleLbl="alignNode1" presStyleIdx="1" presStyleCnt="2" custScaleY="128568" custLinFactNeighborX="-3257" custLinFactNeighborY="-410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AD6C70-B252-476A-8D74-D38B5D0EFED5}" type="pres">
      <dgm:prSet presAssocID="{CDF0FDC2-71FE-4214-ADF9-C4E5B237604F}" presName="desTx" presStyleLbl="alignAccFollowNode1" presStyleIdx="1" presStyleCnt="2" custScaleY="90704" custLinFactNeighborX="-3257" custLinFactNeighborY="8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1D62C9-D183-43BF-888C-8687C426E83D}" type="presOf" srcId="{BE53E31D-F4E8-4C47-8CAF-605F45566B22}" destId="{10AD6C70-B252-476A-8D74-D38B5D0EFED5}" srcOrd="0" destOrd="0" presId="urn:microsoft.com/office/officeart/2005/8/layout/hList1"/>
    <dgm:cxn modelId="{ADDBDFE3-ACA2-4268-839D-5BC2B6E08698}" type="presOf" srcId="{2692E537-2CB2-4046-8018-1C1D7F95A5F2}" destId="{81DAF904-FC85-4DDA-8D3E-633E5B0B9DB5}" srcOrd="0" destOrd="1" presId="urn:microsoft.com/office/officeart/2005/8/layout/hList1"/>
    <dgm:cxn modelId="{4C7F11E1-347B-44D2-8D82-62FAD758A5F1}" type="presOf" srcId="{F6BCE79A-1370-4D8D-A41F-AE25FBCD88B8}" destId="{81DAF904-FC85-4DDA-8D3E-633E5B0B9DB5}" srcOrd="0" destOrd="0" presId="urn:microsoft.com/office/officeart/2005/8/layout/hList1"/>
    <dgm:cxn modelId="{2504F481-5D1B-4990-9597-143B33B05E75}" type="presOf" srcId="{7EC042EE-E4EB-470E-8F90-B1360C4C5BA3}" destId="{B8EB5B2D-446B-4F34-8050-E14DBB47FF23}" srcOrd="0" destOrd="0" presId="urn:microsoft.com/office/officeart/2005/8/layout/hList1"/>
    <dgm:cxn modelId="{DBC0848D-49A9-42C8-91D5-52D82ABFF75E}" type="presOf" srcId="{A1C3D64D-2886-401F-A7D5-A8C3C5DB9AE9}" destId="{50AB9315-E994-4F7C-ABE5-BFF5A0E79E41}" srcOrd="0" destOrd="0" presId="urn:microsoft.com/office/officeart/2005/8/layout/hList1"/>
    <dgm:cxn modelId="{22C0BAEB-8DE2-4F6B-BD96-439CDAE127C6}" srcId="{7EC042EE-E4EB-470E-8F90-B1360C4C5BA3}" destId="{2692E537-2CB2-4046-8018-1C1D7F95A5F2}" srcOrd="1" destOrd="0" parTransId="{FBA49D42-B4D2-4744-9389-84DAE846F587}" sibTransId="{95E179B0-E331-4E6D-8C6F-813CAED1CC76}"/>
    <dgm:cxn modelId="{BB18F362-D607-4D39-A459-61E8ED7B005B}" srcId="{7EC042EE-E4EB-470E-8F90-B1360C4C5BA3}" destId="{A8AB3718-AE4F-434E-8682-5E67E53FD337}" srcOrd="2" destOrd="0" parTransId="{CE77A357-C14B-49A6-A19E-C7A38867CC5A}" sibTransId="{33DDCCDD-2067-419E-BC10-BF08EB14A390}"/>
    <dgm:cxn modelId="{A4C8E661-27F1-4B2B-9528-E5F9FB927E22}" srcId="{A1C3D64D-2886-401F-A7D5-A8C3C5DB9AE9}" destId="{CDF0FDC2-71FE-4214-ADF9-C4E5B237604F}" srcOrd="1" destOrd="0" parTransId="{655188B2-CC19-4FAD-A7B8-D71CE8A0E944}" sibTransId="{F89698F3-4B4F-45D9-9856-A90F9A26DF04}"/>
    <dgm:cxn modelId="{458F31C3-DF5E-41A1-90BF-1B2CC67807AB}" srcId="{CDF0FDC2-71FE-4214-ADF9-C4E5B237604F}" destId="{BE53E31D-F4E8-4C47-8CAF-605F45566B22}" srcOrd="0" destOrd="0" parTransId="{87C50FCD-2486-4FA4-A74D-00397768A199}" sibTransId="{225D3941-3B31-4F01-958D-5E39D953DD17}"/>
    <dgm:cxn modelId="{785987DA-CCCD-46FA-AF6E-2AB082FAC057}" srcId="{7EC042EE-E4EB-470E-8F90-B1360C4C5BA3}" destId="{F6BCE79A-1370-4D8D-A41F-AE25FBCD88B8}" srcOrd="0" destOrd="0" parTransId="{69B1761A-1884-4BC2-95F7-C2DADC4C85E7}" sibTransId="{CC5A122F-288F-487C-AD64-25421824F7C6}"/>
    <dgm:cxn modelId="{063BC3EC-8CCF-4D00-BBAF-31CF5CD82C6E}" type="presOf" srcId="{A8AB3718-AE4F-434E-8682-5E67E53FD337}" destId="{81DAF904-FC85-4DDA-8D3E-633E5B0B9DB5}" srcOrd="0" destOrd="2" presId="urn:microsoft.com/office/officeart/2005/8/layout/hList1"/>
    <dgm:cxn modelId="{79165A3F-DDAA-48F8-949E-05B0E773B9E5}" srcId="{A1C3D64D-2886-401F-A7D5-A8C3C5DB9AE9}" destId="{7EC042EE-E4EB-470E-8F90-B1360C4C5BA3}" srcOrd="0" destOrd="0" parTransId="{B8D7ACDC-72EC-4D1E-A815-B2BA74B85C9A}" sibTransId="{2D4BC40B-491E-4BD5-8FE3-74F366609715}"/>
    <dgm:cxn modelId="{9176F93D-2C79-4903-A1D0-6BAB106EB9E9}" type="presOf" srcId="{CDF0FDC2-71FE-4214-ADF9-C4E5B237604F}" destId="{81B13A4F-0AAB-4800-9313-58019DFF2EAB}" srcOrd="0" destOrd="0" presId="urn:microsoft.com/office/officeart/2005/8/layout/hList1"/>
    <dgm:cxn modelId="{50332D2E-3BFC-4827-8C03-AE0E81638EE3}" type="presParOf" srcId="{50AB9315-E994-4F7C-ABE5-BFF5A0E79E41}" destId="{A667408F-26A8-4E5A-9542-683FA000798C}" srcOrd="0" destOrd="0" presId="urn:microsoft.com/office/officeart/2005/8/layout/hList1"/>
    <dgm:cxn modelId="{4A1B2687-A2E0-42AF-A51D-EAE11A77B89E}" type="presParOf" srcId="{A667408F-26A8-4E5A-9542-683FA000798C}" destId="{B8EB5B2D-446B-4F34-8050-E14DBB47FF23}" srcOrd="0" destOrd="0" presId="urn:microsoft.com/office/officeart/2005/8/layout/hList1"/>
    <dgm:cxn modelId="{86764448-05B9-4DFD-B3BC-0A1A56977423}" type="presParOf" srcId="{A667408F-26A8-4E5A-9542-683FA000798C}" destId="{81DAF904-FC85-4DDA-8D3E-633E5B0B9DB5}" srcOrd="1" destOrd="0" presId="urn:microsoft.com/office/officeart/2005/8/layout/hList1"/>
    <dgm:cxn modelId="{56E91E2F-C9EA-4983-B163-8AC41A0FF01C}" type="presParOf" srcId="{50AB9315-E994-4F7C-ABE5-BFF5A0E79E41}" destId="{4A104FE2-6868-4503-BCA1-80E01CB7037B}" srcOrd="1" destOrd="0" presId="urn:microsoft.com/office/officeart/2005/8/layout/hList1"/>
    <dgm:cxn modelId="{B82F15B0-0B93-4AC8-B8E4-6D41C7AA545C}" type="presParOf" srcId="{50AB9315-E994-4F7C-ABE5-BFF5A0E79E41}" destId="{10F47B15-4DCA-4F3C-968A-D3B9B9F8C7A9}" srcOrd="2" destOrd="0" presId="urn:microsoft.com/office/officeart/2005/8/layout/hList1"/>
    <dgm:cxn modelId="{20BCBCA2-6189-4D4D-9463-128D7B02CA5C}" type="presParOf" srcId="{10F47B15-4DCA-4F3C-968A-D3B9B9F8C7A9}" destId="{81B13A4F-0AAB-4800-9313-58019DFF2EAB}" srcOrd="0" destOrd="0" presId="urn:microsoft.com/office/officeart/2005/8/layout/hList1"/>
    <dgm:cxn modelId="{B4D1BF68-56C8-42CA-980A-959ADF9B66F4}" type="presParOf" srcId="{10F47B15-4DCA-4F3C-968A-D3B9B9F8C7A9}" destId="{10AD6C70-B252-476A-8D74-D38B5D0EFED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C3D64D-2886-401F-A7D5-A8C3C5DB9AE9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EC042EE-E4EB-470E-8F90-B1360C4C5BA3}">
      <dgm:prSet phldrT="[Текст]" custT="1"/>
      <dgm:spPr/>
      <dgm:t>
        <a:bodyPr/>
        <a:lstStyle/>
        <a:p>
          <a:r>
            <a:rPr lang="ru-RU" sz="3200" dirty="0" smtClean="0"/>
            <a:t>1 часть </a:t>
          </a:r>
        </a:p>
        <a:p>
          <a:r>
            <a:rPr lang="ru-RU" sz="3200" dirty="0" smtClean="0"/>
            <a:t>(22 задания)</a:t>
          </a:r>
          <a:endParaRPr lang="ru-RU" sz="3200" dirty="0"/>
        </a:p>
      </dgm:t>
    </dgm:pt>
    <dgm:pt modelId="{B8D7ACDC-72EC-4D1E-A815-B2BA74B85C9A}" type="parTrans" cxnId="{79165A3F-DDAA-48F8-949E-05B0E773B9E5}">
      <dgm:prSet/>
      <dgm:spPr/>
      <dgm:t>
        <a:bodyPr/>
        <a:lstStyle/>
        <a:p>
          <a:endParaRPr lang="ru-RU"/>
        </a:p>
      </dgm:t>
    </dgm:pt>
    <dgm:pt modelId="{2D4BC40B-491E-4BD5-8FE3-74F366609715}" type="sibTrans" cxnId="{79165A3F-DDAA-48F8-949E-05B0E773B9E5}">
      <dgm:prSet/>
      <dgm:spPr/>
      <dgm:t>
        <a:bodyPr/>
        <a:lstStyle/>
        <a:p>
          <a:endParaRPr lang="ru-RU"/>
        </a:p>
      </dgm:t>
    </dgm:pt>
    <dgm:pt modelId="{F6BCE79A-1370-4D8D-A41F-AE25FBCD88B8}">
      <dgm:prSet phldrT="[Текст]" custT="1"/>
      <dgm:spPr/>
      <dgm:t>
        <a:bodyPr/>
        <a:lstStyle/>
        <a:p>
          <a:r>
            <a:rPr lang="ru-RU" sz="2400" dirty="0" smtClean="0"/>
            <a:t>механические явления – 6 заданий</a:t>
          </a:r>
          <a:endParaRPr lang="ru-RU" sz="2400" dirty="0"/>
        </a:p>
      </dgm:t>
    </dgm:pt>
    <dgm:pt modelId="{69B1761A-1884-4BC2-95F7-C2DADC4C85E7}" type="parTrans" cxnId="{785987DA-CCCD-46FA-AF6E-2AB082FAC057}">
      <dgm:prSet/>
      <dgm:spPr/>
      <dgm:t>
        <a:bodyPr/>
        <a:lstStyle/>
        <a:p>
          <a:endParaRPr lang="ru-RU"/>
        </a:p>
      </dgm:t>
    </dgm:pt>
    <dgm:pt modelId="{CC5A122F-288F-487C-AD64-25421824F7C6}" type="sibTrans" cxnId="{785987DA-CCCD-46FA-AF6E-2AB082FAC057}">
      <dgm:prSet/>
      <dgm:spPr/>
      <dgm:t>
        <a:bodyPr/>
        <a:lstStyle/>
        <a:p>
          <a:endParaRPr lang="ru-RU"/>
        </a:p>
      </dgm:t>
    </dgm:pt>
    <dgm:pt modelId="{CDF0FDC2-71FE-4214-ADF9-C4E5B237604F}">
      <dgm:prSet phldrT="[Текст]" custT="1"/>
      <dgm:spPr/>
      <dgm:t>
        <a:bodyPr/>
        <a:lstStyle/>
        <a:p>
          <a:r>
            <a:rPr lang="ru-RU" sz="3600" dirty="0" smtClean="0"/>
            <a:t>2 часть </a:t>
          </a:r>
        </a:p>
        <a:p>
          <a:r>
            <a:rPr lang="ru-RU" sz="3600" dirty="0" smtClean="0"/>
            <a:t>(4 задания)</a:t>
          </a:r>
          <a:endParaRPr lang="ru-RU" sz="3600" dirty="0"/>
        </a:p>
      </dgm:t>
    </dgm:pt>
    <dgm:pt modelId="{655188B2-CC19-4FAD-A7B8-D71CE8A0E944}" type="parTrans" cxnId="{A4C8E661-27F1-4B2B-9528-E5F9FB927E22}">
      <dgm:prSet/>
      <dgm:spPr/>
      <dgm:t>
        <a:bodyPr/>
        <a:lstStyle/>
        <a:p>
          <a:endParaRPr lang="ru-RU"/>
        </a:p>
      </dgm:t>
    </dgm:pt>
    <dgm:pt modelId="{F89698F3-4B4F-45D9-9856-A90F9A26DF04}" type="sibTrans" cxnId="{A4C8E661-27F1-4B2B-9528-E5F9FB927E22}">
      <dgm:prSet/>
      <dgm:spPr/>
      <dgm:t>
        <a:bodyPr/>
        <a:lstStyle/>
        <a:p>
          <a:endParaRPr lang="ru-RU"/>
        </a:p>
      </dgm:t>
    </dgm:pt>
    <dgm:pt modelId="{BE53E31D-F4E8-4C47-8CAF-605F45566B22}">
      <dgm:prSet phldrT="[Текст]" custT="1"/>
      <dgm:spPr/>
      <dgm:t>
        <a:bodyPr/>
        <a:lstStyle/>
        <a:p>
          <a:r>
            <a:rPr lang="ru-RU" sz="2400" dirty="0" smtClean="0"/>
            <a:t>экспериментальное задание на реальном оборудовании</a:t>
          </a:r>
          <a:endParaRPr lang="ru-RU" sz="2400" dirty="0"/>
        </a:p>
      </dgm:t>
    </dgm:pt>
    <dgm:pt modelId="{87C50FCD-2486-4FA4-A74D-00397768A199}" type="parTrans" cxnId="{458F31C3-DF5E-41A1-90BF-1B2CC67807AB}">
      <dgm:prSet/>
      <dgm:spPr/>
      <dgm:t>
        <a:bodyPr/>
        <a:lstStyle/>
        <a:p>
          <a:endParaRPr lang="ru-RU"/>
        </a:p>
      </dgm:t>
    </dgm:pt>
    <dgm:pt modelId="{225D3941-3B31-4F01-958D-5E39D953DD17}" type="sibTrans" cxnId="{458F31C3-DF5E-41A1-90BF-1B2CC67807AB}">
      <dgm:prSet/>
      <dgm:spPr/>
      <dgm:t>
        <a:bodyPr/>
        <a:lstStyle/>
        <a:p>
          <a:endParaRPr lang="ru-RU"/>
        </a:p>
      </dgm:t>
    </dgm:pt>
    <dgm:pt modelId="{F75BFDDC-3E8F-45CC-A2DB-6C92A72E1123}">
      <dgm:prSet phldrT="[Текст]" custT="1"/>
      <dgm:spPr/>
      <dgm:t>
        <a:bodyPr/>
        <a:lstStyle/>
        <a:p>
          <a:r>
            <a:rPr lang="ru-RU" sz="2400" dirty="0" smtClean="0"/>
            <a:t> тепловые явления – 3 задания</a:t>
          </a:r>
          <a:endParaRPr lang="ru-RU" sz="2400" dirty="0"/>
        </a:p>
      </dgm:t>
    </dgm:pt>
    <dgm:pt modelId="{B7DD113E-46A6-41BB-A0B2-C3C525427695}" type="parTrans" cxnId="{47825DC3-D937-46CA-8F29-AF3ECDCAAE2A}">
      <dgm:prSet/>
      <dgm:spPr/>
      <dgm:t>
        <a:bodyPr/>
        <a:lstStyle/>
        <a:p>
          <a:endParaRPr lang="ru-RU"/>
        </a:p>
      </dgm:t>
    </dgm:pt>
    <dgm:pt modelId="{8A36FAFA-25E9-4AB9-A397-CF7E54105930}" type="sibTrans" cxnId="{47825DC3-D937-46CA-8F29-AF3ECDCAAE2A}">
      <dgm:prSet/>
      <dgm:spPr/>
      <dgm:t>
        <a:bodyPr/>
        <a:lstStyle/>
        <a:p>
          <a:endParaRPr lang="ru-RU"/>
        </a:p>
      </dgm:t>
    </dgm:pt>
    <dgm:pt modelId="{139E7FE7-5CD0-4E30-90D8-691BEAEC9DCD}">
      <dgm:prSet phldrT="[Текст]" custT="1"/>
      <dgm:spPr/>
      <dgm:t>
        <a:bodyPr/>
        <a:lstStyle/>
        <a:p>
          <a:r>
            <a:rPr lang="ru-RU" sz="2400" dirty="0" smtClean="0"/>
            <a:t> электромагнитные явления – 6 заданий</a:t>
          </a:r>
          <a:endParaRPr lang="ru-RU" sz="2400" dirty="0"/>
        </a:p>
      </dgm:t>
    </dgm:pt>
    <dgm:pt modelId="{F864FBD8-80FF-45BE-9646-C5C75D7FF743}" type="parTrans" cxnId="{C1A6A21C-C1FC-4969-B64A-B703227256C0}">
      <dgm:prSet/>
      <dgm:spPr/>
      <dgm:t>
        <a:bodyPr/>
        <a:lstStyle/>
        <a:p>
          <a:endParaRPr lang="ru-RU"/>
        </a:p>
      </dgm:t>
    </dgm:pt>
    <dgm:pt modelId="{51EC9F3D-CDF1-4215-A9CE-FEF7B9C268AA}" type="sibTrans" cxnId="{C1A6A21C-C1FC-4969-B64A-B703227256C0}">
      <dgm:prSet/>
      <dgm:spPr/>
      <dgm:t>
        <a:bodyPr/>
        <a:lstStyle/>
        <a:p>
          <a:endParaRPr lang="ru-RU"/>
        </a:p>
      </dgm:t>
    </dgm:pt>
    <dgm:pt modelId="{18C8BA30-BC2A-4C52-98E5-C0B94323444B}">
      <dgm:prSet phldrT="[Текст]" custT="1"/>
      <dgm:spPr/>
      <dgm:t>
        <a:bodyPr/>
        <a:lstStyle/>
        <a:p>
          <a:r>
            <a:rPr lang="ru-RU" sz="2400" dirty="0" smtClean="0"/>
            <a:t>понятия – 1 задание</a:t>
          </a:r>
          <a:endParaRPr lang="ru-RU" sz="2400" dirty="0"/>
        </a:p>
      </dgm:t>
    </dgm:pt>
    <dgm:pt modelId="{4A308901-BBBF-4675-A89F-C42F385AF745}" type="parTrans" cxnId="{36791819-F920-4D5B-9B71-AE0C76593669}">
      <dgm:prSet/>
      <dgm:spPr/>
      <dgm:t>
        <a:bodyPr/>
        <a:lstStyle/>
        <a:p>
          <a:endParaRPr lang="ru-RU"/>
        </a:p>
      </dgm:t>
    </dgm:pt>
    <dgm:pt modelId="{38F3E10E-F0E4-498E-BCB6-BA7F41D518AE}" type="sibTrans" cxnId="{36791819-F920-4D5B-9B71-AE0C76593669}">
      <dgm:prSet/>
      <dgm:spPr/>
      <dgm:t>
        <a:bodyPr/>
        <a:lstStyle/>
        <a:p>
          <a:endParaRPr lang="ru-RU"/>
        </a:p>
      </dgm:t>
    </dgm:pt>
    <dgm:pt modelId="{B8F5112F-413B-484F-9789-A347804AD4F1}">
      <dgm:prSet phldrT="[Текст]" custT="1"/>
      <dgm:spPr/>
      <dgm:t>
        <a:bodyPr/>
        <a:lstStyle/>
        <a:p>
          <a:r>
            <a:rPr lang="ru-RU" sz="2400" dirty="0" smtClean="0"/>
            <a:t>квантовые явления -  1 задание</a:t>
          </a:r>
          <a:endParaRPr lang="ru-RU" sz="2400" dirty="0"/>
        </a:p>
      </dgm:t>
    </dgm:pt>
    <dgm:pt modelId="{7956EE7B-0FFE-4D0B-B676-7F4D3FD82441}" type="parTrans" cxnId="{CCF6FC57-63AD-4728-AE47-861A8BE95D3A}">
      <dgm:prSet/>
      <dgm:spPr/>
      <dgm:t>
        <a:bodyPr/>
        <a:lstStyle/>
        <a:p>
          <a:endParaRPr lang="ru-RU"/>
        </a:p>
      </dgm:t>
    </dgm:pt>
    <dgm:pt modelId="{A8C0B52D-73A7-45C5-8D7F-C93D5225B93C}" type="sibTrans" cxnId="{CCF6FC57-63AD-4728-AE47-861A8BE95D3A}">
      <dgm:prSet/>
      <dgm:spPr/>
      <dgm:t>
        <a:bodyPr/>
        <a:lstStyle/>
        <a:p>
          <a:endParaRPr lang="ru-RU"/>
        </a:p>
      </dgm:t>
    </dgm:pt>
    <dgm:pt modelId="{FBAE09E8-1D23-4E1E-A417-C8EC4111FBE4}">
      <dgm:prSet phldrT="[Текст]" custT="1"/>
      <dgm:spPr/>
      <dgm:t>
        <a:bodyPr/>
        <a:lstStyle/>
        <a:p>
          <a:endParaRPr lang="ru-RU" sz="2400" dirty="0"/>
        </a:p>
      </dgm:t>
    </dgm:pt>
    <dgm:pt modelId="{47AE992D-1D70-422C-8714-D6CBF3223C63}" type="parTrans" cxnId="{CA2B3610-AC14-493F-9F24-F425E052BED3}">
      <dgm:prSet/>
      <dgm:spPr/>
      <dgm:t>
        <a:bodyPr/>
        <a:lstStyle/>
        <a:p>
          <a:endParaRPr lang="ru-RU"/>
        </a:p>
      </dgm:t>
    </dgm:pt>
    <dgm:pt modelId="{CB2095DC-0021-4D2B-8147-8F236352B355}" type="sibTrans" cxnId="{CA2B3610-AC14-493F-9F24-F425E052BED3}">
      <dgm:prSet/>
      <dgm:spPr/>
      <dgm:t>
        <a:bodyPr/>
        <a:lstStyle/>
        <a:p>
          <a:endParaRPr lang="ru-RU"/>
        </a:p>
      </dgm:t>
    </dgm:pt>
    <dgm:pt modelId="{9EF4772D-86E6-4F5A-AF80-F9E6C390147A}">
      <dgm:prSet phldrT="[Текст]" custT="1"/>
      <dgm:spPr/>
      <dgm:t>
        <a:bodyPr/>
        <a:lstStyle/>
        <a:p>
          <a:r>
            <a:rPr lang="ru-RU" sz="2400" dirty="0" smtClean="0"/>
            <a:t> методология – 2 задания</a:t>
          </a:r>
          <a:endParaRPr lang="ru-RU" sz="2400" dirty="0"/>
        </a:p>
      </dgm:t>
    </dgm:pt>
    <dgm:pt modelId="{310D5879-D948-4F22-A173-71A03CCF0EF1}" type="parTrans" cxnId="{6B9B03EE-037E-42B0-A4E5-F56E646FFA9E}">
      <dgm:prSet/>
      <dgm:spPr/>
      <dgm:t>
        <a:bodyPr/>
        <a:lstStyle/>
        <a:p>
          <a:endParaRPr lang="ru-RU"/>
        </a:p>
      </dgm:t>
    </dgm:pt>
    <dgm:pt modelId="{B41E4326-5707-4E7A-99B8-4FEE01E223D5}" type="sibTrans" cxnId="{6B9B03EE-037E-42B0-A4E5-F56E646FFA9E}">
      <dgm:prSet/>
      <dgm:spPr/>
      <dgm:t>
        <a:bodyPr/>
        <a:lstStyle/>
        <a:p>
          <a:endParaRPr lang="ru-RU"/>
        </a:p>
      </dgm:t>
    </dgm:pt>
    <dgm:pt modelId="{B287121D-A7A8-45C1-8008-9A8DE66E95AD}">
      <dgm:prSet phldrT="[Текст]" custT="1"/>
      <dgm:spPr/>
      <dgm:t>
        <a:bodyPr/>
        <a:lstStyle/>
        <a:p>
          <a:r>
            <a:rPr lang="ru-RU" sz="2400" dirty="0" smtClean="0"/>
            <a:t> текст физического содержания – 3 задания</a:t>
          </a:r>
          <a:endParaRPr lang="ru-RU" sz="2400" dirty="0"/>
        </a:p>
      </dgm:t>
    </dgm:pt>
    <dgm:pt modelId="{4E0CCD25-7B3B-4977-90C9-7AF0E278D991}" type="parTrans" cxnId="{E16DBEE4-3D22-4B16-B472-A6BCCE8040C0}">
      <dgm:prSet/>
      <dgm:spPr/>
      <dgm:t>
        <a:bodyPr/>
        <a:lstStyle/>
        <a:p>
          <a:endParaRPr lang="ru-RU"/>
        </a:p>
      </dgm:t>
    </dgm:pt>
    <dgm:pt modelId="{0FDA505C-E948-4EC4-91CB-EEB0124CCA8F}" type="sibTrans" cxnId="{E16DBEE4-3D22-4B16-B472-A6BCCE8040C0}">
      <dgm:prSet/>
      <dgm:spPr/>
      <dgm:t>
        <a:bodyPr/>
        <a:lstStyle/>
        <a:p>
          <a:endParaRPr lang="ru-RU"/>
        </a:p>
      </dgm:t>
    </dgm:pt>
    <dgm:pt modelId="{5072E696-B20B-439E-AFEE-032C10955886}">
      <dgm:prSet phldrT="[Текст]" custT="1"/>
      <dgm:spPr/>
      <dgm:t>
        <a:bodyPr/>
        <a:lstStyle/>
        <a:p>
          <a:r>
            <a:rPr lang="ru-RU" sz="2400" dirty="0" smtClean="0"/>
            <a:t>качественная задача</a:t>
          </a:r>
          <a:endParaRPr lang="ru-RU" sz="2400" dirty="0"/>
        </a:p>
      </dgm:t>
    </dgm:pt>
    <dgm:pt modelId="{7E2C0D40-4F08-4BEA-B059-925A526DBBF2}" type="parTrans" cxnId="{25531B19-033D-435E-B094-5330D679B010}">
      <dgm:prSet/>
      <dgm:spPr/>
      <dgm:t>
        <a:bodyPr/>
        <a:lstStyle/>
        <a:p>
          <a:endParaRPr lang="ru-RU"/>
        </a:p>
      </dgm:t>
    </dgm:pt>
    <dgm:pt modelId="{A46680DB-51E8-40C6-98BA-E85F9411AEE4}" type="sibTrans" cxnId="{25531B19-033D-435E-B094-5330D679B010}">
      <dgm:prSet/>
      <dgm:spPr/>
      <dgm:t>
        <a:bodyPr/>
        <a:lstStyle/>
        <a:p>
          <a:endParaRPr lang="ru-RU"/>
        </a:p>
      </dgm:t>
    </dgm:pt>
    <dgm:pt modelId="{125F5EA0-C533-4A12-BCE7-521CE75AAF99}">
      <dgm:prSet phldrT="[Текст]" custT="1"/>
      <dgm:spPr/>
      <dgm:t>
        <a:bodyPr/>
        <a:lstStyle/>
        <a:p>
          <a:r>
            <a:rPr lang="ru-RU" sz="2400" dirty="0" smtClean="0"/>
            <a:t>две комбинированные расчетные задачи</a:t>
          </a:r>
          <a:endParaRPr lang="ru-RU" sz="2400" dirty="0"/>
        </a:p>
      </dgm:t>
    </dgm:pt>
    <dgm:pt modelId="{5E03C2A9-BB16-460D-9F62-2D800991BB20}" type="parTrans" cxnId="{8643132D-F764-425B-AC70-5681B6B6A124}">
      <dgm:prSet/>
      <dgm:spPr/>
      <dgm:t>
        <a:bodyPr/>
        <a:lstStyle/>
        <a:p>
          <a:endParaRPr lang="ru-RU"/>
        </a:p>
      </dgm:t>
    </dgm:pt>
    <dgm:pt modelId="{3068F557-4F77-484C-9FA0-3A152529B890}" type="sibTrans" cxnId="{8643132D-F764-425B-AC70-5681B6B6A124}">
      <dgm:prSet/>
      <dgm:spPr/>
      <dgm:t>
        <a:bodyPr/>
        <a:lstStyle/>
        <a:p>
          <a:endParaRPr lang="ru-RU"/>
        </a:p>
      </dgm:t>
    </dgm:pt>
    <dgm:pt modelId="{50AB9315-E994-4F7C-ABE5-BFF5A0E79E41}" type="pres">
      <dgm:prSet presAssocID="{A1C3D64D-2886-401F-A7D5-A8C3C5DB9A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67408F-26A8-4E5A-9542-683FA000798C}" type="pres">
      <dgm:prSet presAssocID="{7EC042EE-E4EB-470E-8F90-B1360C4C5BA3}" presName="composite" presStyleCnt="0"/>
      <dgm:spPr/>
    </dgm:pt>
    <dgm:pt modelId="{B8EB5B2D-446B-4F34-8050-E14DBB47FF23}" type="pres">
      <dgm:prSet presAssocID="{7EC042EE-E4EB-470E-8F90-B1360C4C5BA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DAF904-FC85-4DDA-8D3E-633E5B0B9DB5}" type="pres">
      <dgm:prSet presAssocID="{7EC042EE-E4EB-470E-8F90-B1360C4C5BA3}" presName="desTx" presStyleLbl="alignAccFollowNode1" presStyleIdx="0" presStyleCnt="2" custScaleX="141807" custScaleY="99720" custLinFactNeighborX="4970" custLinFactNeighborY="-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104FE2-6868-4503-BCA1-80E01CB7037B}" type="pres">
      <dgm:prSet presAssocID="{2D4BC40B-491E-4BD5-8FE3-74F366609715}" presName="space" presStyleCnt="0"/>
      <dgm:spPr/>
    </dgm:pt>
    <dgm:pt modelId="{10F47B15-4DCA-4F3C-968A-D3B9B9F8C7A9}" type="pres">
      <dgm:prSet presAssocID="{CDF0FDC2-71FE-4214-ADF9-C4E5B237604F}" presName="composite" presStyleCnt="0"/>
      <dgm:spPr/>
    </dgm:pt>
    <dgm:pt modelId="{81B13A4F-0AAB-4800-9313-58019DFF2EAB}" type="pres">
      <dgm:prSet presAssocID="{CDF0FDC2-71FE-4214-ADF9-C4E5B237604F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AD6C70-B252-476A-8D74-D38B5D0EFED5}" type="pres">
      <dgm:prSet presAssocID="{CDF0FDC2-71FE-4214-ADF9-C4E5B237604F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710CF0-36A0-4590-9B65-13662CA42CEE}" type="presOf" srcId="{9EF4772D-86E6-4F5A-AF80-F9E6C390147A}" destId="{81DAF904-FC85-4DDA-8D3E-633E5B0B9DB5}" srcOrd="0" destOrd="5" presId="urn:microsoft.com/office/officeart/2005/8/layout/hList1"/>
    <dgm:cxn modelId="{47825DC3-D937-46CA-8F29-AF3ECDCAAE2A}" srcId="{7EC042EE-E4EB-470E-8F90-B1360C4C5BA3}" destId="{F75BFDDC-3E8F-45CC-A2DB-6C92A72E1123}" srcOrd="2" destOrd="0" parTransId="{B7DD113E-46A6-41BB-A0B2-C3C525427695}" sibTransId="{8A36FAFA-25E9-4AB9-A397-CF7E54105930}"/>
    <dgm:cxn modelId="{25531B19-033D-435E-B094-5330D679B010}" srcId="{CDF0FDC2-71FE-4214-ADF9-C4E5B237604F}" destId="{5072E696-B20B-439E-AFEE-032C10955886}" srcOrd="1" destOrd="0" parTransId="{7E2C0D40-4F08-4BEA-B059-925A526DBBF2}" sibTransId="{A46680DB-51E8-40C6-98BA-E85F9411AEE4}"/>
    <dgm:cxn modelId="{385C51A3-F5CE-46F5-8850-2092D760D5F3}" type="presOf" srcId="{5072E696-B20B-439E-AFEE-032C10955886}" destId="{10AD6C70-B252-476A-8D74-D38B5D0EFED5}" srcOrd="0" destOrd="1" presId="urn:microsoft.com/office/officeart/2005/8/layout/hList1"/>
    <dgm:cxn modelId="{205E5511-E1A2-4665-9859-200BDC7A9978}" type="presOf" srcId="{CDF0FDC2-71FE-4214-ADF9-C4E5B237604F}" destId="{81B13A4F-0AAB-4800-9313-58019DFF2EAB}" srcOrd="0" destOrd="0" presId="urn:microsoft.com/office/officeart/2005/8/layout/hList1"/>
    <dgm:cxn modelId="{CAB6E9A0-89C2-49A5-BE19-F4CDA1414D4A}" type="presOf" srcId="{F6BCE79A-1370-4D8D-A41F-AE25FBCD88B8}" destId="{81DAF904-FC85-4DDA-8D3E-633E5B0B9DB5}" srcOrd="0" destOrd="1" presId="urn:microsoft.com/office/officeart/2005/8/layout/hList1"/>
    <dgm:cxn modelId="{CCF6FC57-63AD-4728-AE47-861A8BE95D3A}" srcId="{7EC042EE-E4EB-470E-8F90-B1360C4C5BA3}" destId="{B8F5112F-413B-484F-9789-A347804AD4F1}" srcOrd="4" destOrd="0" parTransId="{7956EE7B-0FFE-4D0B-B676-7F4D3FD82441}" sibTransId="{A8C0B52D-73A7-45C5-8D7F-C93D5225B93C}"/>
    <dgm:cxn modelId="{63BD5808-A4EF-4398-83B7-96267FD12910}" type="presOf" srcId="{FBAE09E8-1D23-4E1E-A417-C8EC4111FBE4}" destId="{81DAF904-FC85-4DDA-8D3E-633E5B0B9DB5}" srcOrd="0" destOrd="7" presId="urn:microsoft.com/office/officeart/2005/8/layout/hList1"/>
    <dgm:cxn modelId="{CA2B3610-AC14-493F-9F24-F425E052BED3}" srcId="{7EC042EE-E4EB-470E-8F90-B1360C4C5BA3}" destId="{FBAE09E8-1D23-4E1E-A417-C8EC4111FBE4}" srcOrd="7" destOrd="0" parTransId="{47AE992D-1D70-422C-8714-D6CBF3223C63}" sibTransId="{CB2095DC-0021-4D2B-8147-8F236352B355}"/>
    <dgm:cxn modelId="{8643132D-F764-425B-AC70-5681B6B6A124}" srcId="{CDF0FDC2-71FE-4214-ADF9-C4E5B237604F}" destId="{125F5EA0-C533-4A12-BCE7-521CE75AAF99}" srcOrd="2" destOrd="0" parTransId="{5E03C2A9-BB16-460D-9F62-2D800991BB20}" sibTransId="{3068F557-4F77-484C-9FA0-3A152529B890}"/>
    <dgm:cxn modelId="{D527D3E4-FD57-4778-B6F9-B3363BB55A65}" type="presOf" srcId="{7EC042EE-E4EB-470E-8F90-B1360C4C5BA3}" destId="{B8EB5B2D-446B-4F34-8050-E14DBB47FF23}" srcOrd="0" destOrd="0" presId="urn:microsoft.com/office/officeart/2005/8/layout/hList1"/>
    <dgm:cxn modelId="{0C2CDFD8-C42D-435D-9119-4495B8BD9F6A}" type="presOf" srcId="{B287121D-A7A8-45C1-8008-9A8DE66E95AD}" destId="{81DAF904-FC85-4DDA-8D3E-633E5B0B9DB5}" srcOrd="0" destOrd="6" presId="urn:microsoft.com/office/officeart/2005/8/layout/hList1"/>
    <dgm:cxn modelId="{D6214AF7-A19E-4A9D-9CEB-957525902A75}" type="presOf" srcId="{F75BFDDC-3E8F-45CC-A2DB-6C92A72E1123}" destId="{81DAF904-FC85-4DDA-8D3E-633E5B0B9DB5}" srcOrd="0" destOrd="2" presId="urn:microsoft.com/office/officeart/2005/8/layout/hList1"/>
    <dgm:cxn modelId="{6ECC5EBF-7046-45C5-ABE6-DB00332AC077}" type="presOf" srcId="{125F5EA0-C533-4A12-BCE7-521CE75AAF99}" destId="{10AD6C70-B252-476A-8D74-D38B5D0EFED5}" srcOrd="0" destOrd="2" presId="urn:microsoft.com/office/officeart/2005/8/layout/hList1"/>
    <dgm:cxn modelId="{A4C8E661-27F1-4B2B-9528-E5F9FB927E22}" srcId="{A1C3D64D-2886-401F-A7D5-A8C3C5DB9AE9}" destId="{CDF0FDC2-71FE-4214-ADF9-C4E5B237604F}" srcOrd="1" destOrd="0" parTransId="{655188B2-CC19-4FAD-A7B8-D71CE8A0E944}" sibTransId="{F89698F3-4B4F-45D9-9856-A90F9A26DF04}"/>
    <dgm:cxn modelId="{C1A6A21C-C1FC-4969-B64A-B703227256C0}" srcId="{7EC042EE-E4EB-470E-8F90-B1360C4C5BA3}" destId="{139E7FE7-5CD0-4E30-90D8-691BEAEC9DCD}" srcOrd="3" destOrd="0" parTransId="{F864FBD8-80FF-45BE-9646-C5C75D7FF743}" sibTransId="{51EC9F3D-CDF1-4215-A9CE-FEF7B9C268AA}"/>
    <dgm:cxn modelId="{36791819-F920-4D5B-9B71-AE0C76593669}" srcId="{7EC042EE-E4EB-470E-8F90-B1360C4C5BA3}" destId="{18C8BA30-BC2A-4C52-98E5-C0B94323444B}" srcOrd="0" destOrd="0" parTransId="{4A308901-BBBF-4675-A89F-C42F385AF745}" sibTransId="{38F3E10E-F0E4-498E-BCB6-BA7F41D518AE}"/>
    <dgm:cxn modelId="{458F31C3-DF5E-41A1-90BF-1B2CC67807AB}" srcId="{CDF0FDC2-71FE-4214-ADF9-C4E5B237604F}" destId="{BE53E31D-F4E8-4C47-8CAF-605F45566B22}" srcOrd="0" destOrd="0" parTransId="{87C50FCD-2486-4FA4-A74D-00397768A199}" sibTransId="{225D3941-3B31-4F01-958D-5E39D953DD17}"/>
    <dgm:cxn modelId="{47D394DF-49C4-45A9-9605-BCF034E9A26C}" type="presOf" srcId="{18C8BA30-BC2A-4C52-98E5-C0B94323444B}" destId="{81DAF904-FC85-4DDA-8D3E-633E5B0B9DB5}" srcOrd="0" destOrd="0" presId="urn:microsoft.com/office/officeart/2005/8/layout/hList1"/>
    <dgm:cxn modelId="{785987DA-CCCD-46FA-AF6E-2AB082FAC057}" srcId="{7EC042EE-E4EB-470E-8F90-B1360C4C5BA3}" destId="{F6BCE79A-1370-4D8D-A41F-AE25FBCD88B8}" srcOrd="1" destOrd="0" parTransId="{69B1761A-1884-4BC2-95F7-C2DADC4C85E7}" sibTransId="{CC5A122F-288F-487C-AD64-25421824F7C6}"/>
    <dgm:cxn modelId="{E16DBEE4-3D22-4B16-B472-A6BCCE8040C0}" srcId="{7EC042EE-E4EB-470E-8F90-B1360C4C5BA3}" destId="{B287121D-A7A8-45C1-8008-9A8DE66E95AD}" srcOrd="6" destOrd="0" parTransId="{4E0CCD25-7B3B-4977-90C9-7AF0E278D991}" sibTransId="{0FDA505C-E948-4EC4-91CB-EEB0124CCA8F}"/>
    <dgm:cxn modelId="{79165A3F-DDAA-48F8-949E-05B0E773B9E5}" srcId="{A1C3D64D-2886-401F-A7D5-A8C3C5DB9AE9}" destId="{7EC042EE-E4EB-470E-8F90-B1360C4C5BA3}" srcOrd="0" destOrd="0" parTransId="{B8D7ACDC-72EC-4D1E-A815-B2BA74B85C9A}" sibTransId="{2D4BC40B-491E-4BD5-8FE3-74F366609715}"/>
    <dgm:cxn modelId="{0604635D-830A-482E-8421-B45BA3BB570E}" type="presOf" srcId="{A1C3D64D-2886-401F-A7D5-A8C3C5DB9AE9}" destId="{50AB9315-E994-4F7C-ABE5-BFF5A0E79E41}" srcOrd="0" destOrd="0" presId="urn:microsoft.com/office/officeart/2005/8/layout/hList1"/>
    <dgm:cxn modelId="{B83EB6F8-16FC-4CCC-B9E8-A625E1563FBA}" type="presOf" srcId="{BE53E31D-F4E8-4C47-8CAF-605F45566B22}" destId="{10AD6C70-B252-476A-8D74-D38B5D0EFED5}" srcOrd="0" destOrd="0" presId="urn:microsoft.com/office/officeart/2005/8/layout/hList1"/>
    <dgm:cxn modelId="{71BF219F-71BE-4AC7-ABA6-E4D5E86F77B5}" type="presOf" srcId="{B8F5112F-413B-484F-9789-A347804AD4F1}" destId="{81DAF904-FC85-4DDA-8D3E-633E5B0B9DB5}" srcOrd="0" destOrd="4" presId="urn:microsoft.com/office/officeart/2005/8/layout/hList1"/>
    <dgm:cxn modelId="{6B9B03EE-037E-42B0-A4E5-F56E646FFA9E}" srcId="{7EC042EE-E4EB-470E-8F90-B1360C4C5BA3}" destId="{9EF4772D-86E6-4F5A-AF80-F9E6C390147A}" srcOrd="5" destOrd="0" parTransId="{310D5879-D948-4F22-A173-71A03CCF0EF1}" sibTransId="{B41E4326-5707-4E7A-99B8-4FEE01E223D5}"/>
    <dgm:cxn modelId="{5B1FB91A-BDD1-4CBA-A34D-C4C740D321AD}" type="presOf" srcId="{139E7FE7-5CD0-4E30-90D8-691BEAEC9DCD}" destId="{81DAF904-FC85-4DDA-8D3E-633E5B0B9DB5}" srcOrd="0" destOrd="3" presId="urn:microsoft.com/office/officeart/2005/8/layout/hList1"/>
    <dgm:cxn modelId="{34BFDA15-FEF8-4F36-8F65-71E18742443C}" type="presParOf" srcId="{50AB9315-E994-4F7C-ABE5-BFF5A0E79E41}" destId="{A667408F-26A8-4E5A-9542-683FA000798C}" srcOrd="0" destOrd="0" presId="urn:microsoft.com/office/officeart/2005/8/layout/hList1"/>
    <dgm:cxn modelId="{57A5B964-97A5-4788-99C4-5B4AA3C0927B}" type="presParOf" srcId="{A667408F-26A8-4E5A-9542-683FA000798C}" destId="{B8EB5B2D-446B-4F34-8050-E14DBB47FF23}" srcOrd="0" destOrd="0" presId="urn:microsoft.com/office/officeart/2005/8/layout/hList1"/>
    <dgm:cxn modelId="{A2B4EE5A-72DA-4D31-9818-8BFADD529E61}" type="presParOf" srcId="{A667408F-26A8-4E5A-9542-683FA000798C}" destId="{81DAF904-FC85-4DDA-8D3E-633E5B0B9DB5}" srcOrd="1" destOrd="0" presId="urn:microsoft.com/office/officeart/2005/8/layout/hList1"/>
    <dgm:cxn modelId="{F2797F5A-A0FF-4FF5-A325-828CC2E908D3}" type="presParOf" srcId="{50AB9315-E994-4F7C-ABE5-BFF5A0E79E41}" destId="{4A104FE2-6868-4503-BCA1-80E01CB7037B}" srcOrd="1" destOrd="0" presId="urn:microsoft.com/office/officeart/2005/8/layout/hList1"/>
    <dgm:cxn modelId="{2DA41E7B-677F-4D4B-9830-C5E2FB7DBA63}" type="presParOf" srcId="{50AB9315-E994-4F7C-ABE5-BFF5A0E79E41}" destId="{10F47B15-4DCA-4F3C-968A-D3B9B9F8C7A9}" srcOrd="2" destOrd="0" presId="urn:microsoft.com/office/officeart/2005/8/layout/hList1"/>
    <dgm:cxn modelId="{E984665E-5D31-4D07-851A-132186ECE504}" type="presParOf" srcId="{10F47B15-4DCA-4F3C-968A-D3B9B9F8C7A9}" destId="{81B13A4F-0AAB-4800-9313-58019DFF2EAB}" srcOrd="0" destOrd="0" presId="urn:microsoft.com/office/officeart/2005/8/layout/hList1"/>
    <dgm:cxn modelId="{5BFB950C-BF38-448A-A2F1-77F64A51F848}" type="presParOf" srcId="{10F47B15-4DCA-4F3C-968A-D3B9B9F8C7A9}" destId="{10AD6C70-B252-476A-8D74-D38B5D0EFED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EB5B2D-446B-4F34-8050-E14DBB47FF23}">
      <dsp:nvSpPr>
        <dsp:cNvPr id="0" name=""/>
        <dsp:cNvSpPr/>
      </dsp:nvSpPr>
      <dsp:spPr>
        <a:xfrm>
          <a:off x="123627" y="29321"/>
          <a:ext cx="4121792" cy="120190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1 часть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(22 задания, 28 баллов)</a:t>
          </a:r>
          <a:endParaRPr lang="ru-RU" sz="2800" kern="1200" dirty="0"/>
        </a:p>
      </dsp:txBody>
      <dsp:txXfrm>
        <a:off x="123627" y="29321"/>
        <a:ext cx="4121792" cy="1201904"/>
      </dsp:txXfrm>
    </dsp:sp>
    <dsp:sp modelId="{81DAF904-FC85-4DDA-8D3E-633E5B0B9DB5}">
      <dsp:nvSpPr>
        <dsp:cNvPr id="0" name=""/>
        <dsp:cNvSpPr/>
      </dsp:nvSpPr>
      <dsp:spPr>
        <a:xfrm>
          <a:off x="5775" y="1420356"/>
          <a:ext cx="4392164" cy="3061951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13 заданий ВО – 1 балл</a:t>
          </a:r>
          <a:endParaRPr lang="ru-RU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8 заданий КО (запись числа, множественный выбор, на соответствие) – 1-2 балла</a:t>
          </a:r>
          <a:endParaRPr lang="ru-RU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1 задание РО – 2 балла</a:t>
          </a:r>
          <a:endParaRPr lang="ru-RU" sz="2800" kern="1200" dirty="0"/>
        </a:p>
      </dsp:txBody>
      <dsp:txXfrm>
        <a:off x="5775" y="1420356"/>
        <a:ext cx="4392164" cy="3061951"/>
      </dsp:txXfrm>
    </dsp:sp>
    <dsp:sp modelId="{81B13A4F-0AAB-4800-9313-58019DFF2EAB}">
      <dsp:nvSpPr>
        <dsp:cNvPr id="0" name=""/>
        <dsp:cNvSpPr/>
      </dsp:nvSpPr>
      <dsp:spPr>
        <a:xfrm>
          <a:off x="4751298" y="106728"/>
          <a:ext cx="3289197" cy="14402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 часть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(4 задания, 12 баллов)</a:t>
          </a:r>
          <a:endParaRPr lang="ru-RU" sz="2800" kern="1200" dirty="0"/>
        </a:p>
      </dsp:txBody>
      <dsp:txXfrm>
        <a:off x="4751298" y="106728"/>
        <a:ext cx="3289197" cy="1440223"/>
      </dsp:txXfrm>
    </dsp:sp>
    <dsp:sp modelId="{10AD6C70-B252-476A-8D74-D38B5D0EFED5}">
      <dsp:nvSpPr>
        <dsp:cNvPr id="0" name=""/>
        <dsp:cNvSpPr/>
      </dsp:nvSpPr>
      <dsp:spPr>
        <a:xfrm>
          <a:off x="4751298" y="1753831"/>
          <a:ext cx="3289197" cy="2558181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4 задания РО (2-4 балла)</a:t>
          </a:r>
          <a:endParaRPr lang="ru-RU" sz="3200" kern="1200" dirty="0"/>
        </a:p>
      </dsp:txBody>
      <dsp:txXfrm>
        <a:off x="4751298" y="1753831"/>
        <a:ext cx="3289197" cy="25581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EB5B2D-446B-4F34-8050-E14DBB47FF23}">
      <dsp:nvSpPr>
        <dsp:cNvPr id="0" name=""/>
        <dsp:cNvSpPr/>
      </dsp:nvSpPr>
      <dsp:spPr>
        <a:xfrm>
          <a:off x="724582" y="19011"/>
          <a:ext cx="3420943" cy="13683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 часть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(22 задания)</a:t>
          </a:r>
          <a:endParaRPr lang="ru-RU" sz="3200" kern="1200" dirty="0"/>
        </a:p>
      </dsp:txBody>
      <dsp:txXfrm>
        <a:off x="724582" y="19011"/>
        <a:ext cx="3420943" cy="1368377"/>
      </dsp:txXfrm>
    </dsp:sp>
    <dsp:sp modelId="{81DAF904-FC85-4DDA-8D3E-633E5B0B9DB5}">
      <dsp:nvSpPr>
        <dsp:cNvPr id="0" name=""/>
        <dsp:cNvSpPr/>
      </dsp:nvSpPr>
      <dsp:spPr>
        <a:xfrm>
          <a:off x="179506" y="1380571"/>
          <a:ext cx="4851136" cy="424888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понятия – 1 задание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механические явления – 6 заданий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 тепловые явления – 3 задания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 электромагнитные явления – 6 заданий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квантовые явления -  1 задание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 методология – 2 задания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 текст физического содержания – 3 задания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/>
        </a:p>
      </dsp:txBody>
      <dsp:txXfrm>
        <a:off x="179506" y="1380571"/>
        <a:ext cx="4851136" cy="4248882"/>
      </dsp:txXfrm>
    </dsp:sp>
    <dsp:sp modelId="{81B13A4F-0AAB-4800-9313-58019DFF2EAB}">
      <dsp:nvSpPr>
        <dsp:cNvPr id="0" name=""/>
        <dsp:cNvSpPr/>
      </dsp:nvSpPr>
      <dsp:spPr>
        <a:xfrm>
          <a:off x="5339086" y="16029"/>
          <a:ext cx="3417602" cy="136837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2 часть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(4 задания)</a:t>
          </a:r>
          <a:endParaRPr lang="ru-RU" sz="3600" kern="1200" dirty="0"/>
        </a:p>
      </dsp:txBody>
      <dsp:txXfrm>
        <a:off x="5339086" y="16029"/>
        <a:ext cx="3417602" cy="1368377"/>
      </dsp:txXfrm>
    </dsp:sp>
    <dsp:sp modelId="{10AD6C70-B252-476A-8D74-D38B5D0EFED5}">
      <dsp:nvSpPr>
        <dsp:cNvPr id="0" name=""/>
        <dsp:cNvSpPr/>
      </dsp:nvSpPr>
      <dsp:spPr>
        <a:xfrm>
          <a:off x="5339086" y="1384406"/>
          <a:ext cx="3417602" cy="426081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экспериментальное задание на реальном оборудовании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качественная задача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две комбинированные расчетные задачи</a:t>
          </a:r>
          <a:endParaRPr lang="ru-RU" sz="2400" kern="1200" dirty="0"/>
        </a:p>
      </dsp:txBody>
      <dsp:txXfrm>
        <a:off x="5339086" y="1384406"/>
        <a:ext cx="3417602" cy="4260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1CD4D-C9C3-4885-99B3-207FC8B3792E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0ABBB-C60D-4E91-AE71-D2C106043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120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145DA-D4D5-47E9-A379-834691984D0A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84A22-BEC0-4751-9EC1-DD8441DD2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927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84A22-BEC0-4751-9EC1-DD8441DD203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633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84A22-BEC0-4751-9EC1-DD8441DD203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633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84A22-BEC0-4751-9EC1-DD8441DD203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958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C69C3E0-459A-4E94-BA83-AA5139D207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9BD00F3-632D-4497-8904-A25E0D4D55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9.wdp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3.wdp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6.wdp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9.wdp"/><Relationship Id="rId5" Type="http://schemas.openxmlformats.org/officeDocument/2006/relationships/image" Target="../media/image23.png"/><Relationship Id="rId4" Type="http://schemas.microsoft.com/office/2007/relationships/hdphoto" Target="../media/hdphoto18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7" Type="http://schemas.microsoft.com/office/2007/relationships/hdphoto" Target="../media/hdphoto22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microsoft.com/office/2007/relationships/hdphoto" Target="../media/hdphoto21.wdp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КИМ ОГЭ по физике в 2018 году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Камзеева Е</a:t>
            </a:r>
            <a:r>
              <a:rPr lang="ru-RU" dirty="0"/>
              <a:t>л</a:t>
            </a:r>
            <a:r>
              <a:rPr lang="ru-RU" dirty="0" smtClean="0"/>
              <a:t>ена Евгеньевна, </a:t>
            </a:r>
            <a:r>
              <a:rPr lang="en-US" dirty="0" smtClean="0"/>
              <a:t>kamzeeva@mail.ru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476672"/>
            <a:ext cx="5544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http</a:t>
            </a:r>
            <a:r>
              <a:rPr lang="ru-RU" sz="3200" dirty="0" smtClean="0"/>
              <a:t>:/</a:t>
            </a:r>
            <a:r>
              <a:rPr lang="en-US" sz="3200" dirty="0" smtClean="0"/>
              <a:t>www.fipi.ru</a:t>
            </a:r>
            <a:endParaRPr lang="ru-RU" sz="3200" dirty="0" smtClean="0"/>
          </a:p>
          <a:p>
            <a:r>
              <a:rPr lang="ru-RU" sz="3200" dirty="0" smtClean="0"/>
              <a:t>«Я сдам ОГЭ»</a:t>
            </a:r>
            <a:r>
              <a:rPr lang="en-US" sz="3200" dirty="0" smtClean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45676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Задания тематических блоков. Типы заданий</a:t>
            </a:r>
            <a:endParaRPr lang="ru-RU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4873070"/>
            <a:ext cx="7490919" cy="172428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79418"/>
            <a:ext cx="6543675" cy="37052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631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Задания на проверку методологических знаний и экспериментальных умений</a:t>
            </a:r>
            <a:endParaRPr lang="ru-RU" sz="2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8004725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85762"/>
            <a:ext cx="7920880" cy="80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1628800"/>
            <a:ext cx="8424936" cy="396044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529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5212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Задание 18: использовать физические приборы и измерительные инструменты  для прямых измерений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24744"/>
            <a:ext cx="5781675" cy="22479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84984"/>
            <a:ext cx="6505575" cy="3429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305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Задание 18: конструировать экспериментальную установку, выбирать порядок проведения опыта в соответствии с предложенной гипотезой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00" y="1928813"/>
            <a:ext cx="8064560" cy="366042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149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Задание 18: формулировать (различать) цели проведения, гипотезу и выводы описанного опыта или </a:t>
            </a:r>
            <a:r>
              <a:rPr lang="ru-RU" sz="2400" dirty="0" smtClean="0"/>
              <a:t>наблюдения</a:t>
            </a:r>
            <a:endParaRPr lang="ru-RU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171310" cy="446449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879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514528" cy="12192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Задание </a:t>
            </a:r>
            <a:r>
              <a:rPr lang="ru-RU" sz="2400" dirty="0"/>
              <a:t>19: проводить анализ результатов экспериментальных исследований, в том числе представленных в виде таблицы или графика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557166" cy="33212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435652"/>
            <a:ext cx="6696744" cy="233982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512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Задание 23: экспериментальное задание на реальном оборудовании</a:t>
            </a:r>
            <a:endParaRPr lang="ru-RU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45932"/>
            <a:ext cx="7448550" cy="55911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3140968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Критерии построены на правильности прямых измерений!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79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Качественные задачи (задания 22 и 24). Два типа заданий</a:t>
            </a:r>
            <a:endParaRPr lang="ru-RU" sz="2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1342"/>
          <a:stretch/>
        </p:blipFill>
        <p:spPr bwMode="auto">
          <a:xfrm>
            <a:off x="226604" y="1844823"/>
            <a:ext cx="8732510" cy="68126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04" y="2780928"/>
            <a:ext cx="8785855" cy="103730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763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Решение комбинированных  расчетных задач (25 и 26)</a:t>
            </a:r>
            <a:endParaRPr lang="ru-RU" sz="24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8436137" cy="115212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26" y="4797152"/>
            <a:ext cx="8269257" cy="165618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3250504"/>
            <a:ext cx="8295424" cy="133062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315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«Я сдам ОГЭ»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Повторительно-обобщающий курс – 68 уроков</a:t>
            </a:r>
          </a:p>
          <a:p>
            <a:pPr>
              <a:buFontTx/>
              <a:buChar char="-"/>
            </a:pPr>
            <a:r>
              <a:rPr lang="ru-RU" sz="2000" dirty="0" smtClean="0"/>
              <a:t>«Механические явления» - </a:t>
            </a:r>
            <a:r>
              <a:rPr lang="ru-RU" sz="2000" dirty="0"/>
              <a:t>уроки 1-12 </a:t>
            </a: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«Тепловые явления» – уроки 13-18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«Электромагнитные явления» –  уроки 19-30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«Квантовые явления» - уроки 31-32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«Решение качественных задач» – уроки 33-36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«Решение расчетных задач» – уроки 37-49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«Методы научного познания» – уроки 50-57</a:t>
            </a:r>
          </a:p>
          <a:p>
            <a:pPr>
              <a:buFontTx/>
              <a:buChar char="-"/>
            </a:pPr>
            <a:r>
              <a:rPr lang="ru-RU" sz="2000" dirty="0" smtClean="0"/>
              <a:t>«Тексты физического содержания» – уроки 61-64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«Тренировочная работа» - уроки 66-68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17236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29614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Структура экзаменационной работы.</a:t>
            </a:r>
            <a:br>
              <a:rPr lang="ru-RU" sz="2400" b="1" dirty="0" smtClean="0"/>
            </a:br>
            <a:r>
              <a:rPr lang="ru-RU" sz="2400" b="1" dirty="0" smtClean="0"/>
              <a:t>26 заданий (16 – Б, 7 – П, 3 – В уровня сложности),</a:t>
            </a:r>
            <a:br>
              <a:rPr lang="ru-RU" sz="2400" b="1" dirty="0" smtClean="0"/>
            </a:br>
            <a:r>
              <a:rPr lang="ru-RU" sz="2400" b="1" dirty="0" smtClean="0"/>
              <a:t> макс.40 баллов, 180 мин. </a:t>
            </a:r>
            <a:r>
              <a:rPr lang="ru-RU" sz="2400" b="1" dirty="0"/>
              <a:t>н</a:t>
            </a:r>
            <a:r>
              <a:rPr lang="ru-RU" sz="2400" b="1" dirty="0" smtClean="0"/>
              <a:t>а выполнение)</a:t>
            </a:r>
            <a:endParaRPr lang="ru-RU" sz="2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41109952"/>
              </p:ext>
            </p:extLst>
          </p:nvPr>
        </p:nvGraphicFramePr>
        <p:xfrm>
          <a:off x="612775" y="1600200"/>
          <a:ext cx="8153400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65569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экзаменационной работы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07175257"/>
              </p:ext>
            </p:extLst>
          </p:nvPr>
        </p:nvGraphicFramePr>
        <p:xfrm>
          <a:off x="0" y="1196752"/>
          <a:ext cx="8766175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4848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86536" cy="68012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Контролируемые </a:t>
            </a:r>
            <a:r>
              <a:rPr lang="ru-RU" sz="2200" dirty="0"/>
              <a:t>элементы содержания (ФКГОС, 2004 года, «Обязательный минимум </a:t>
            </a:r>
            <a:r>
              <a:rPr lang="ru-RU" sz="2200" dirty="0" smtClean="0"/>
              <a:t>содержания»). </a:t>
            </a:r>
            <a:r>
              <a:rPr lang="ru-RU" sz="2200" dirty="0"/>
              <a:t>Кодификатор </a:t>
            </a:r>
            <a:r>
              <a:rPr lang="ru-RU" sz="2200" dirty="0" smtClean="0"/>
              <a:t>2018 года. </a:t>
            </a:r>
            <a:r>
              <a:rPr lang="ru-RU" sz="2700" dirty="0">
                <a:solidFill>
                  <a:srgbClr val="FF0000"/>
                </a:solidFill>
              </a:rPr>
              <a:t>НОВОЕ!</a:t>
            </a:r>
            <a:endParaRPr lang="ru-RU" sz="27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03498"/>
            <a:ext cx="8747045" cy="5825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852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048"/>
            <a:ext cx="8892480" cy="1308720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>НОВОЕ в плане работы!</a:t>
            </a:r>
            <a:endParaRPr lang="ru-RU" sz="27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110"/>
          <a:stretch/>
        </p:blipFill>
        <p:spPr bwMode="auto">
          <a:xfrm>
            <a:off x="495282" y="1522250"/>
            <a:ext cx="7965150" cy="51209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68" t="44068" r="27227" b="10896"/>
          <a:stretch/>
        </p:blipFill>
        <p:spPr bwMode="auto">
          <a:xfrm>
            <a:off x="3635896" y="1529666"/>
            <a:ext cx="3608466" cy="516288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779912" y="1628800"/>
            <a:ext cx="3168352" cy="4896544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849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8600"/>
            <a:ext cx="8568952" cy="118417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Проверяемые виды деятельности </a:t>
            </a:r>
            <a:r>
              <a:rPr lang="ru-RU" sz="2700" dirty="0" smtClean="0"/>
              <a:t>(ФКГОС, 2004 год, «Требования к уровню подготовки выпускников»)</a:t>
            </a:r>
            <a:endParaRPr lang="ru-RU" sz="27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20" y="1916832"/>
            <a:ext cx="8556782" cy="3744416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374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Развитие КИМ ОГЭ – ориентация на требования к предметным и </a:t>
            </a:r>
            <a:r>
              <a:rPr lang="ru-RU" sz="2800" dirty="0" err="1" smtClean="0"/>
              <a:t>метапредметным</a:t>
            </a:r>
            <a:r>
              <a:rPr lang="ru-RU" sz="2800" dirty="0" smtClean="0"/>
              <a:t> результатам освоения курса «Физика» (ФГОС ООО, Примерная программа)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2643" y="1484784"/>
            <a:ext cx="9144000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/>
              <a:t>Выпускник научится</a:t>
            </a:r>
            <a:r>
              <a:rPr lang="ru-RU" sz="1600" b="1" dirty="0" smtClean="0"/>
              <a:t>:</a:t>
            </a:r>
          </a:p>
          <a:p>
            <a:pPr lvl="0">
              <a:spcBef>
                <a:spcPts val="0"/>
              </a:spcBef>
            </a:pPr>
            <a:r>
              <a:rPr lang="ru-RU" sz="1600" dirty="0"/>
              <a:t>понимать смысл основных физических терминов: физическое тело, физическое явление, физическая величина, единицы измерения;</a:t>
            </a:r>
          </a:p>
          <a:p>
            <a:pPr lvl="0">
              <a:spcBef>
                <a:spcPts val="0"/>
              </a:spcBef>
            </a:pPr>
            <a:r>
              <a:rPr lang="ru-RU" sz="1600" dirty="0">
                <a:solidFill>
                  <a:srgbClr val="FF0000"/>
                </a:solidFill>
              </a:rPr>
              <a:t>распознавать проблемы, которые можно решить при помощи физических методов; анализировать отдельные этапы проведения исследований и интерпретировать результаты наблюдений и опытов;</a:t>
            </a:r>
          </a:p>
          <a:p>
            <a:pPr lvl="0">
              <a:spcBef>
                <a:spcPts val="0"/>
              </a:spcBef>
            </a:pPr>
            <a:r>
              <a:rPr lang="ru-RU" sz="1600" b="1" dirty="0">
                <a:solidFill>
                  <a:srgbClr val="FF0000"/>
                </a:solidFill>
              </a:rPr>
              <a:t>ставить опыты по исследованию физических явлений или физических свойств тел без использования прямых измерений; </a:t>
            </a:r>
          </a:p>
          <a:p>
            <a:pPr lvl="0">
              <a:spcBef>
                <a:spcPts val="0"/>
              </a:spcBef>
            </a:pPr>
            <a:r>
              <a:rPr lang="ru-RU" sz="1600" dirty="0" smtClean="0">
                <a:solidFill>
                  <a:srgbClr val="FF0000"/>
                </a:solidFill>
              </a:rPr>
              <a:t>проводить </a:t>
            </a:r>
            <a:r>
              <a:rPr lang="ru-RU" sz="1600" dirty="0">
                <a:solidFill>
                  <a:srgbClr val="FF0000"/>
                </a:solidFill>
              </a:rPr>
              <a:t>прямые измерения физических </a:t>
            </a:r>
            <a:r>
              <a:rPr lang="ru-RU" sz="1600" dirty="0" smtClean="0">
                <a:solidFill>
                  <a:srgbClr val="FF0000"/>
                </a:solidFill>
              </a:rPr>
              <a:t>величин; при </a:t>
            </a:r>
            <a:r>
              <a:rPr lang="ru-RU" sz="1600" dirty="0">
                <a:solidFill>
                  <a:srgbClr val="FF0000"/>
                </a:solidFill>
              </a:rPr>
              <a:t>этом выбирать оптимальный способ измерения и использовать простейшие методы оценки погрешностей </a:t>
            </a:r>
            <a:r>
              <a:rPr lang="ru-RU" sz="1600" dirty="0" smtClean="0">
                <a:solidFill>
                  <a:srgbClr val="FF0000"/>
                </a:solidFill>
              </a:rPr>
              <a:t>измерений;</a:t>
            </a:r>
            <a:endParaRPr lang="ru-RU" sz="1600" dirty="0">
              <a:solidFill>
                <a:srgbClr val="FF0000"/>
              </a:solidFill>
            </a:endParaRPr>
          </a:p>
          <a:p>
            <a:pPr lvl="0">
              <a:spcBef>
                <a:spcPts val="0"/>
              </a:spcBef>
            </a:pPr>
            <a:r>
              <a:rPr lang="ru-RU" sz="1600" dirty="0" smtClean="0">
                <a:solidFill>
                  <a:srgbClr val="FF0000"/>
                </a:solidFill>
              </a:rPr>
              <a:t>проводить </a:t>
            </a:r>
            <a:r>
              <a:rPr lang="ru-RU" sz="1600" dirty="0">
                <a:solidFill>
                  <a:srgbClr val="FF0000"/>
                </a:solidFill>
              </a:rPr>
              <a:t>исследование зависимостей физических величин с использованием прямых </a:t>
            </a:r>
            <a:r>
              <a:rPr lang="ru-RU" sz="1600" dirty="0" smtClean="0">
                <a:solidFill>
                  <a:srgbClr val="FF0000"/>
                </a:solidFill>
              </a:rPr>
              <a:t>измерений, </a:t>
            </a:r>
            <a:r>
              <a:rPr lang="ru-RU" sz="1600" dirty="0">
                <a:solidFill>
                  <a:srgbClr val="FF0000"/>
                </a:solidFill>
              </a:rPr>
              <a:t>делать выводы по результатам исследования;</a:t>
            </a:r>
          </a:p>
          <a:p>
            <a:pPr lvl="0">
              <a:spcBef>
                <a:spcPts val="0"/>
              </a:spcBef>
            </a:pPr>
            <a:r>
              <a:rPr lang="ru-RU" sz="1600" dirty="0">
                <a:solidFill>
                  <a:srgbClr val="FF0000"/>
                </a:solidFill>
              </a:rPr>
              <a:t>проводить косвенные измерения физических </a:t>
            </a:r>
            <a:r>
              <a:rPr lang="ru-RU" sz="1600" dirty="0" smtClean="0">
                <a:solidFill>
                  <a:srgbClr val="FF0000"/>
                </a:solidFill>
              </a:rPr>
              <a:t>величин; анализировать полученные результаты с учетом заданной точности измерений;</a:t>
            </a:r>
            <a:endParaRPr lang="ru-RU" sz="1600" dirty="0">
              <a:solidFill>
                <a:srgbClr val="FF0000"/>
              </a:solidFill>
            </a:endParaRPr>
          </a:p>
          <a:p>
            <a:pPr lvl="0">
              <a:spcBef>
                <a:spcPts val="0"/>
              </a:spcBef>
            </a:pPr>
            <a:r>
              <a:rPr lang="ru-RU" sz="1600" dirty="0">
                <a:solidFill>
                  <a:srgbClr val="0070C0"/>
                </a:solidFill>
              </a:rPr>
              <a:t>анализировать ситуации практико-ориентированного характера, узнавать в них проявление изученных физических явлений или закономерностей и применять имеющиеся знания для их объяснения;</a:t>
            </a:r>
          </a:p>
          <a:p>
            <a:pPr lvl="0">
              <a:spcBef>
                <a:spcPts val="0"/>
              </a:spcBef>
            </a:pPr>
            <a:r>
              <a:rPr lang="ru-RU" sz="1600" dirty="0">
                <a:solidFill>
                  <a:srgbClr val="0070C0"/>
                </a:solidFill>
              </a:rPr>
              <a:t>понимать принципы действия машин, приборов и технических устройств, условия их безопасного использования в повседневной жизни;</a:t>
            </a:r>
          </a:p>
          <a:p>
            <a:pPr lvl="0">
              <a:spcBef>
                <a:spcPts val="0"/>
              </a:spcBef>
            </a:pPr>
            <a:r>
              <a:rPr lang="ru-RU" sz="1600" dirty="0"/>
              <a:t>использовать при выполнении учебных задач научно-популярную литературу о физических явлениях, справочные материалы, ресурсы Интернет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33768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Задание 1. </a:t>
            </a:r>
            <a:r>
              <a:rPr lang="ru-RU" sz="2400" dirty="0"/>
              <a:t>Физические понятия. Физические величины, их единицы и приборы для </a:t>
            </a:r>
            <a:r>
              <a:rPr lang="ru-RU" sz="2400" dirty="0" smtClean="0"/>
              <a:t>измерения (Б, 2 балла)</a:t>
            </a:r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628800"/>
            <a:ext cx="6686457" cy="237626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830" y="4152618"/>
            <a:ext cx="6875634" cy="237272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379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Задания тематических блоков. Типы заданий</a:t>
            </a: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786" y="3525420"/>
            <a:ext cx="6768752" cy="325598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268760"/>
            <a:ext cx="7056065" cy="206254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8434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433</TotalTime>
  <Words>548</Words>
  <Application>Microsoft Office PowerPoint</Application>
  <PresentationFormat>Экран (4:3)</PresentationFormat>
  <Paragraphs>69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Обычная</vt:lpstr>
      <vt:lpstr>КИМ ОГЭ по физике в 2018 году</vt:lpstr>
      <vt:lpstr>Структура экзаменационной работы. 26 заданий (16 – Б, 7 – П, 3 – В уровня сложности),  макс.40 баллов, 180 мин. на выполнение)</vt:lpstr>
      <vt:lpstr>Структура экзаменационной работы</vt:lpstr>
      <vt:lpstr>Контролируемые элементы содержания (ФКГОС, 2004 года, «Обязательный минимум содержания»). Кодификатор 2018 года. НОВОЕ!</vt:lpstr>
      <vt:lpstr>НОВОЕ в плане работы!</vt:lpstr>
      <vt:lpstr>Проверяемые виды деятельности (ФКГОС, 2004 год, «Требования к уровню подготовки выпускников»)</vt:lpstr>
      <vt:lpstr>Развитие КИМ ОГЭ – ориентация на требования к предметным и метапредметным результатам освоения курса «Физика» (ФГОС ООО, Примерная программа)</vt:lpstr>
      <vt:lpstr>Задание 1. Физические понятия. Физические величины, их единицы и приборы для измерения (Б, 2 балла)</vt:lpstr>
      <vt:lpstr>Задания тематических блоков. Типы заданий</vt:lpstr>
      <vt:lpstr>Задания тематических блоков. Типы заданий</vt:lpstr>
      <vt:lpstr>Задания на проверку методологических знаний и экспериментальных умений</vt:lpstr>
      <vt:lpstr>Задание 18: использовать физические приборы и измерительные инструменты  для прямых измерений</vt:lpstr>
      <vt:lpstr> Задание 18: конструировать экспериментальную установку, выбирать порядок проведения опыта в соответствии с предложенной гипотезой </vt:lpstr>
      <vt:lpstr> Задание 18: формулировать (различать) цели проведения, гипотезу и выводы описанного опыта или наблюдения</vt:lpstr>
      <vt:lpstr> Задание 19: проводить анализ результатов экспериментальных исследований, в том числе представленных в виде таблицы или графика </vt:lpstr>
      <vt:lpstr>Задание 23: экспериментальное задание на реальном оборудовании</vt:lpstr>
      <vt:lpstr>Качественные задачи (задания 22 и 24). Два типа заданий</vt:lpstr>
      <vt:lpstr>Решение комбинированных  расчетных задач (25 и 26)</vt:lpstr>
      <vt:lpstr>«Я сдам ОГЭ»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КИМ ОГЭ по физике в 2018 году</dc:title>
  <dc:creator>Камзеева</dc:creator>
  <cp:lastModifiedBy>марина</cp:lastModifiedBy>
  <cp:revision>45</cp:revision>
  <cp:lastPrinted>2017-10-30T13:48:35Z</cp:lastPrinted>
  <dcterms:created xsi:type="dcterms:W3CDTF">2017-10-30T07:25:12Z</dcterms:created>
  <dcterms:modified xsi:type="dcterms:W3CDTF">2017-11-21T05:49:02Z</dcterms:modified>
</cp:coreProperties>
</file>