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75" r:id="rId5"/>
    <p:sldId id="259" r:id="rId6"/>
    <p:sldId id="260" r:id="rId7"/>
    <p:sldId id="261" r:id="rId8"/>
    <p:sldId id="285" r:id="rId9"/>
    <p:sldId id="286" r:id="rId10"/>
    <p:sldId id="287" r:id="rId11"/>
    <p:sldId id="264" r:id="rId12"/>
    <p:sldId id="265" r:id="rId13"/>
    <p:sldId id="277" r:id="rId14"/>
    <p:sldId id="276" r:id="rId15"/>
    <p:sldId id="266" r:id="rId16"/>
    <p:sldId id="272" r:id="rId17"/>
    <p:sldId id="267" r:id="rId18"/>
    <p:sldId id="268" r:id="rId19"/>
    <p:sldId id="283" r:id="rId20"/>
    <p:sldId id="280" r:id="rId21"/>
    <p:sldId id="281" r:id="rId22"/>
    <p:sldId id="270" r:id="rId23"/>
    <p:sldId id="271" r:id="rId24"/>
    <p:sldId id="273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88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486-3FFD-4B1D-936B-19E8F988DFF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318-3CC1-43B8-9F0E-2E2A822F3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486-3FFD-4B1D-936B-19E8F988DFF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318-3CC1-43B8-9F0E-2E2A822F3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486-3FFD-4B1D-936B-19E8F988DFF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318-3CC1-43B8-9F0E-2E2A822F3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486-3FFD-4B1D-936B-19E8F988DFF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318-3CC1-43B8-9F0E-2E2A822F3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486-3FFD-4B1D-936B-19E8F988DFF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318-3CC1-43B8-9F0E-2E2A822F3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486-3FFD-4B1D-936B-19E8F988DFF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318-3CC1-43B8-9F0E-2E2A822F3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486-3FFD-4B1D-936B-19E8F988DFF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318-3CC1-43B8-9F0E-2E2A822F3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486-3FFD-4B1D-936B-19E8F988DFF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318-3CC1-43B8-9F0E-2E2A822F3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486-3FFD-4B1D-936B-19E8F988DFF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318-3CC1-43B8-9F0E-2E2A822F3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486-3FFD-4B1D-936B-19E8F988DFF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318-3CC1-43B8-9F0E-2E2A822F3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486-3FFD-4B1D-936B-19E8F988DFF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318-3CC1-43B8-9F0E-2E2A822F3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486-3FFD-4B1D-936B-19E8F988DFF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EB318-3CC1-43B8-9F0E-2E2A822F32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72;&#1089;&#1090;&#1086;&#1083;&#1100;&#1085;&#1099;&#1081;\Music\Zvuki_prirody_Lesnye_zvuki_(vmusice.net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89;&#1090;&#1086;&#1083;&#1100;&#1085;&#1099;&#1081;\Music\Zvuki-Prirody-Zvuk-lesnogo-ruchya_(get-tune.net)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89;&#1090;&#1086;&#1083;&#1100;&#1085;&#1099;&#1081;\Music\Zvuki-Prirody-Zvuk-lesnogo-ruchya_(get-tune.net)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89;&#1090;&#1086;&#1083;&#1100;&#1085;&#1099;&#1081;\Music\ZHivye-Zvuki-Lyagushki-na-bolote_(get-tune.net)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89;&#1090;&#1086;&#1083;&#1100;&#1085;&#1099;&#1081;\Music\Samye_priyatnye_zvuki_-_Utro_spevchimi_pticami_(iPlayer.f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5b72e152852d.jpg"/>
          <p:cNvPicPr>
            <a:picLocks noChangeAspect="1"/>
          </p:cNvPicPr>
          <p:nvPr/>
        </p:nvPicPr>
        <p:blipFill>
          <a:blip r:embed="rId2"/>
          <a:srcRect b="10416"/>
          <a:stretch>
            <a:fillRect/>
          </a:stretch>
        </p:blipFill>
        <p:spPr>
          <a:xfrm>
            <a:off x="0" y="0"/>
            <a:ext cx="9144000" cy="6429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766-kompleks-uprazhneniy-s-gantelyami-i-ekspanderom-dl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"/>
            <a:ext cx="8715404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enterovir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ae3227fcd2edfad1cd30a7c9d6837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18" y="214290"/>
            <a:ext cx="8544794" cy="6259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9715483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71546"/>
            <a:ext cx="8572559" cy="50546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creenHunter_01_May._02_15.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357166"/>
            <a:ext cx="8677275" cy="6019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24" y="257203"/>
            <a:ext cx="8728594" cy="5860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80_7c617f5036d71eed02b8dbf17ec5367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"/>
            <a:ext cx="750099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-54316"/>
            <a:ext cx="7429552" cy="69123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прогулка.jpg"/>
          <p:cNvPicPr>
            <a:picLocks noGrp="1" noChangeAspect="1"/>
          </p:cNvPicPr>
          <p:nvPr>
            <p:ph idx="1"/>
          </p:nvPr>
        </p:nvPicPr>
        <p:blipFill>
          <a:blip r:embed="rId2"/>
          <a:srcRect t="2635" b="2094"/>
          <a:stretch>
            <a:fillRect/>
          </a:stretch>
        </p:blipFill>
        <p:spPr>
          <a:xfrm>
            <a:off x="1214415" y="0"/>
            <a:ext cx="60722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2848c_97a7cf6e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Zvuki_prirody_Lesnye_zvuki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Zvuki_prirody_Lesnye_zvuki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6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825167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334994" cy="5626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081027222912357_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503" t="8020" r="9504" b="9492"/>
          <a:stretch>
            <a:fillRect/>
          </a:stretch>
        </p:blipFill>
        <p:spPr>
          <a:xfrm>
            <a:off x="285720" y="265923"/>
            <a:ext cx="8545771" cy="60920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97b315ac0f25223659a0195d65f6405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0"/>
            <a:ext cx="807249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23043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393701"/>
          </a:xfrm>
        </p:spPr>
      </p:pic>
      <p:sp>
        <p:nvSpPr>
          <p:cNvPr id="5" name="TextBox 4"/>
          <p:cNvSpPr txBox="1"/>
          <p:nvPr/>
        </p:nvSpPr>
        <p:spPr>
          <a:xfrm>
            <a:off x="1214414" y="928670"/>
            <a:ext cx="6143668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Будьте здоровы!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Рисунок 5" descr="YgZUmp02IrI.jpg"/>
          <p:cNvPicPr>
            <a:picLocks noChangeAspect="1"/>
          </p:cNvPicPr>
          <p:nvPr/>
        </p:nvPicPr>
        <p:blipFill>
          <a:blip r:embed="rId3"/>
          <a:srcRect l="1754"/>
          <a:stretch>
            <a:fillRect/>
          </a:stretch>
        </p:blipFill>
        <p:spPr>
          <a:xfrm>
            <a:off x="571472" y="2428868"/>
            <a:ext cx="4001463" cy="397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995-120H42214456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6429396"/>
          </a:xfrm>
        </p:spPr>
      </p:pic>
      <p:pic>
        <p:nvPicPr>
          <p:cNvPr id="3" name="Zvuki-Prirody-Zvuk-lesnogo-ruchy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utterstock_3551494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Zvuki-Prirody-Zvuk-lesnogo-ruchy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7ecd6_415abddb_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3" name="ZHivye-Zvuki-Lyagushki-na-bolote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83283_html_m13a59c88.gif"/>
          <p:cNvPicPr>
            <a:picLocks noGrp="1" noChangeAspect="1"/>
          </p:cNvPicPr>
          <p:nvPr>
            <p:ph idx="1"/>
          </p:nvPr>
        </p:nvPicPr>
        <p:blipFill>
          <a:blip r:embed="rId3"/>
          <a:srcRect r="14062"/>
          <a:stretch>
            <a:fillRect/>
          </a:stretch>
        </p:blipFill>
        <p:spPr>
          <a:xfrm>
            <a:off x="0" y="0"/>
            <a:ext cx="9144000" cy="7072291"/>
          </a:xfrm>
        </p:spPr>
      </p:pic>
      <p:pic>
        <p:nvPicPr>
          <p:cNvPr id="3" name="Samye_priyatnye_zvuki_-_Utro_spevchimi_pticam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Samye_priyatnye_zvuki_-_Utro_spevchimi_pticam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63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yuda-dlya-zagar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301"/>
            <a:ext cx="9144000" cy="68306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1786d3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67868"/>
            <a:ext cx="8222768" cy="616707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</Words>
  <Application>Microsoft Office PowerPoint</Application>
  <PresentationFormat>Экран (4:3)</PresentationFormat>
  <Paragraphs>1</Paragraphs>
  <Slides>25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Настольный</dc:creator>
  <cp:lastModifiedBy>Настольный</cp:lastModifiedBy>
  <cp:revision>32</cp:revision>
  <dcterms:created xsi:type="dcterms:W3CDTF">2015-11-12T15:55:34Z</dcterms:created>
  <dcterms:modified xsi:type="dcterms:W3CDTF">2015-11-25T12:09:43Z</dcterms:modified>
</cp:coreProperties>
</file>