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5" r:id="rId2"/>
    <p:sldId id="258" r:id="rId3"/>
    <p:sldId id="256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3" r:id="rId25"/>
    <p:sldId id="282" r:id="rId26"/>
    <p:sldId id="284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F548-6EB5-4FE4-ADDF-D0D4C66003A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B3425-62D1-4795-AD16-CF51C2425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3425-62D1-4795-AD16-CF51C24254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082D-8892-4BD0-8B9D-10993E1207C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70D4-7762-4025-96EA-FBF627E9B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tn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735697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Свеча  +  акварель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10" name="Содержимое 9" descr="82066711_3409674_manka_1_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218" t="6522" r="4347" b="3804"/>
          <a:stretch>
            <a:fillRect/>
          </a:stretch>
        </p:blipFill>
        <p:spPr>
          <a:xfrm>
            <a:off x="285720" y="1142984"/>
            <a:ext cx="2643206" cy="3929090"/>
          </a:xfrm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429124" y="1500174"/>
            <a:ext cx="42148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цвет, линия, пятно, фактура.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свеча, акварель, кисти, плотная белая бумага.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08459db7f1fb890246fb3ec5cb2c15a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000504"/>
            <a:ext cx="3718556" cy="248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Отпечатки листьев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3810000" cy="2543175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0" y="1571612"/>
            <a:ext cx="3929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фактура, цвет.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бумага, листья разных деревьев, гуашь, кисть.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19108466_img_4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14686"/>
            <a:ext cx="3929090" cy="2946817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929066"/>
            <a:ext cx="3476871" cy="260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Волшебные веревочки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234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3771890" cy="2828917"/>
          </a:xfr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14876" y="1428736"/>
            <a:ext cx="35004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волшебное изображение, силуэт.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веревочки различной длины и цвета.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014_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14752"/>
            <a:ext cx="3971442" cy="2961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Старший  дошкольный возраст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303C18"/>
                </a:solidFill>
                <a:latin typeface="Monotype Corsiva" pitchFamily="66" charset="0"/>
              </a:rPr>
              <a:t>Рисование песком</a:t>
            </a:r>
            <a:endParaRPr lang="ru-RU" sz="4400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4441450" cy="3141157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78" y="4286256"/>
            <a:ext cx="5007970" cy="2286016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72066" y="1571612"/>
            <a:ext cx="36433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чистый песок, клей ПВА, картон, кисти для клея, простой карандаш.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Рисование мыльными пузырями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25203585_detsad9656914039754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000504"/>
            <a:ext cx="2942141" cy="2428892"/>
          </a:xfrm>
        </p:spPr>
      </p:pic>
      <p:pic>
        <p:nvPicPr>
          <p:cNvPr id="5" name="Рисунок 4" descr="d56c932cd5d20db64608833f6578b895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3714243" cy="2784009"/>
          </a:xfrm>
          <a:prstGeom prst="rect">
            <a:avLst/>
          </a:prstGeom>
        </p:spPr>
      </p:pic>
      <p:pic>
        <p:nvPicPr>
          <p:cNvPr id="6" name="Рисунок 5" descr="bubble-paint-hydrangea-apiece-of-rainbow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571876"/>
            <a:ext cx="3945475" cy="3071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0562" y="1285860"/>
            <a:ext cx="41434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пятно, цвет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гуашь, жидкое мыло или жидкая шампунь, бумага, трубочка для коктейля, мелкая баночка (крышка от баночки).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Рисование мятой бумагой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age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3571900" cy="2636804"/>
          </a:xfrm>
        </p:spPr>
      </p:pic>
      <p:pic>
        <p:nvPicPr>
          <p:cNvPr id="5" name="Рисунок 4" descr="2ea80207c5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071942"/>
            <a:ext cx="3857652" cy="2579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1357298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пятно, цвет.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листы бумаги, гуашь, кисти, баночки с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Кляксография  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3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3357562"/>
            <a:ext cx="3497850" cy="3312027"/>
          </a:xfr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530555" cy="2562223"/>
          </a:xfrm>
          <a:prstGeom prst="rect">
            <a:avLst/>
          </a:prstGeom>
        </p:spPr>
      </p:pic>
      <p:pic>
        <p:nvPicPr>
          <p:cNvPr id="6" name="Рисунок 5" descr="klyaksografia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71942"/>
            <a:ext cx="2959096" cy="2219322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429124" y="1214422"/>
            <a:ext cx="45005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бумага, тушь либо жидко разведенная гуашь в мисочке, пластиковая ложечка,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трубочка.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Монотопия  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5f2e6e842bea608d1a3f8c02a74079d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3961491" cy="2781297"/>
          </a:xfrm>
        </p:spPr>
      </p:pic>
      <p:pic>
        <p:nvPicPr>
          <p:cNvPr id="5" name="Рисунок 4" descr="20457_2055a999a30a4896acfdbb13216fe4aa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876"/>
            <a:ext cx="4357718" cy="3111661"/>
          </a:xfrm>
          <a:prstGeom prst="rect">
            <a:avLst/>
          </a:prstGeom>
        </p:spPr>
      </p:pic>
      <p:pic>
        <p:nvPicPr>
          <p:cNvPr id="6" name="Рисунок 5" descr="d5b42e410776c842e2a2e0c5dc20465e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857628"/>
            <a:ext cx="4071966" cy="2717086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429124" y="1000108"/>
            <a:ext cx="41434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бумага, тушь либо жидко разведенная гуашь в мисочке, пластиковая ложечка, трубочка (соломинка для напитков).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Пластилинография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etsad-176267-13954898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3881350" cy="2909264"/>
          </a:xfrm>
        </p:spPr>
      </p:pic>
      <p:pic>
        <p:nvPicPr>
          <p:cNvPr id="5" name="Рисунок 4" descr="imag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786190"/>
            <a:ext cx="3889301" cy="2852618"/>
          </a:xfrm>
          <a:prstGeom prst="rect">
            <a:avLst/>
          </a:prstGeom>
        </p:spPr>
      </p:pic>
      <p:pic>
        <p:nvPicPr>
          <p:cNvPr id="6" name="Рисунок 5" descr="dere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786190"/>
            <a:ext cx="1881185" cy="2643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9124" y="1000109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цвет, форма, объем.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картон с контурным рисунком или без него, набор пластилина,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салфетка для рук, доска для раскатывания пластилина, стеки, бросовый материал.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jTh_tH5N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857628"/>
            <a:ext cx="4214842" cy="27888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Рисование на гальке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01521343_Group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14422"/>
            <a:ext cx="4071966" cy="2650564"/>
          </a:xfrm>
        </p:spPr>
      </p:pic>
      <p:pic>
        <p:nvPicPr>
          <p:cNvPr id="6" name="Рисунок 5" descr="master-klass-rospis-kamne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571876"/>
            <a:ext cx="3931174" cy="29337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1214422"/>
            <a:ext cx="4143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цвет, форма, объем.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краски, контуры, фламастеры, карандаши, кисти, лак.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otivator-35285.jpg"/>
          <p:cNvPicPr>
            <a:picLocks noChangeAspect="1"/>
          </p:cNvPicPr>
          <p:nvPr/>
        </p:nvPicPr>
        <p:blipFill>
          <a:blip r:embed="rId2"/>
          <a:srcRect l="3011" t="3125" r="4354" b="13541"/>
          <a:stretch>
            <a:fillRect/>
          </a:stretch>
        </p:blipFill>
        <p:spPr>
          <a:xfrm>
            <a:off x="142844" y="142853"/>
            <a:ext cx="8858312" cy="6572295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571472" y="428604"/>
            <a:ext cx="8215370" cy="2786081"/>
            <a:chOff x="1115616" y="2146448"/>
            <a:chExt cx="7165477" cy="387922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940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3"/>
              <a:ext cx="5084703" cy="940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4400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Мастер - класс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 «Чудеса своими руками»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стольный\Documents\картинки\fa89781fa87e3abf75f2c63861c29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2" y="642918"/>
            <a:ext cx="4714908" cy="5004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«Совушка»</a:t>
            </a:r>
            <a:endParaRPr lang="ru-RU" b="1" dirty="0">
              <a:solidFill>
                <a:srgbClr val="303C18"/>
              </a:solidFill>
            </a:endParaRPr>
          </a:p>
        </p:txBody>
      </p:sp>
      <p:pic>
        <p:nvPicPr>
          <p:cNvPr id="4" name="Содержимое 3" descr="C:\Users\Настольный\Documents\картинки\original.jpg"/>
          <p:cNvPicPr>
            <a:picLocks noGrp="1"/>
          </p:cNvPicPr>
          <p:nvPr>
            <p:ph idx="1"/>
          </p:nvPr>
        </p:nvPicPr>
        <p:blipFill>
          <a:blip r:embed="rId3"/>
          <a:srcRect l="64939" t="50311"/>
          <a:stretch>
            <a:fillRect/>
          </a:stretch>
        </p:blipFill>
        <p:spPr bwMode="auto">
          <a:xfrm>
            <a:off x="285720" y="0"/>
            <a:ext cx="3214710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стольный\Documents\картинки\20130903213429_dRCj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4378065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214686"/>
            <a:ext cx="5143501" cy="3429000"/>
          </a:xfrm>
        </p:spPr>
      </p:pic>
      <p:pic>
        <p:nvPicPr>
          <p:cNvPr id="5" name="Рисунок 4" descr="SAM_3436.JPG"/>
          <p:cNvPicPr>
            <a:picLocks noChangeAspect="1"/>
          </p:cNvPicPr>
          <p:nvPr/>
        </p:nvPicPr>
        <p:blipFill>
          <a:blip r:embed="rId3" cstate="print"/>
          <a:srcRect t="2344" r="4687"/>
          <a:stretch>
            <a:fillRect/>
          </a:stretch>
        </p:blipFill>
        <p:spPr>
          <a:xfrm>
            <a:off x="214283" y="1137150"/>
            <a:ext cx="4714908" cy="3220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Подготовка  камней к  работе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Покраска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AM_3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8715436" cy="5569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Прорисовка   деталей карандашом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www.maam.ru/upload/blogs/detsad-189643-1467554896.jpg"/>
          <p:cNvPicPr>
            <a:picLocks noGrp="1"/>
          </p:cNvPicPr>
          <p:nvPr>
            <p:ph idx="1"/>
          </p:nvPr>
        </p:nvPicPr>
        <p:blipFill>
          <a:blip r:embed="rId2"/>
          <a:srcRect l="4938" t="1950" r="6173"/>
          <a:stretch>
            <a:fillRect/>
          </a:stretch>
        </p:blipFill>
        <p:spPr bwMode="auto">
          <a:xfrm>
            <a:off x="3786182" y="3071810"/>
            <a:ext cx="5143536" cy="35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AM_3453.JPG"/>
          <p:cNvPicPr>
            <a:picLocks noChangeAspect="1"/>
          </p:cNvPicPr>
          <p:nvPr/>
        </p:nvPicPr>
        <p:blipFill>
          <a:blip r:embed="rId3" cstate="print"/>
          <a:srcRect l="24845" t="5590" r="15527" b="3105"/>
          <a:stretch>
            <a:fillRect/>
          </a:stretch>
        </p:blipFill>
        <p:spPr>
          <a:xfrm>
            <a:off x="357158" y="1285860"/>
            <a:ext cx="342902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Раскрашивание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SAM_3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75" t="7260" r="10014" b="7506"/>
          <a:stretch>
            <a:fillRect/>
          </a:stretch>
        </p:blipFill>
        <p:spPr>
          <a:xfrm rot="5400000">
            <a:off x="-35751" y="1893083"/>
            <a:ext cx="5072098" cy="3857652"/>
          </a:xfrm>
        </p:spPr>
      </p:pic>
      <p:pic>
        <p:nvPicPr>
          <p:cNvPr id="7" name="Рисунок 6" descr="http://www.maam.ru/upload/blogs/detsad-189643-1467554935.jpg"/>
          <p:cNvPicPr/>
          <p:nvPr/>
        </p:nvPicPr>
        <p:blipFill>
          <a:blip r:embed="rId3"/>
          <a:srcRect l="16470" t="6869" r="20185"/>
          <a:stretch>
            <a:fillRect/>
          </a:stretch>
        </p:blipFill>
        <p:spPr bwMode="auto">
          <a:xfrm>
            <a:off x="5143504" y="2500306"/>
            <a:ext cx="3571900" cy="387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maam.ru/upload/blogs/detsad-189643-1467555137.jpg"/>
          <p:cNvPicPr/>
          <p:nvPr/>
        </p:nvPicPr>
        <p:blipFill>
          <a:blip r:embed="rId2"/>
          <a:srcRect l="13158" t="3541" r="23444"/>
          <a:stretch>
            <a:fillRect/>
          </a:stretch>
        </p:blipFill>
        <p:spPr bwMode="auto">
          <a:xfrm>
            <a:off x="5000628" y="2714620"/>
            <a:ext cx="3786214" cy="389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SAM_34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994" t="3717" r="6348" b="1578"/>
          <a:stretch>
            <a:fillRect/>
          </a:stretch>
        </p:blipFill>
        <p:spPr>
          <a:xfrm rot="5400000">
            <a:off x="71406" y="2000240"/>
            <a:ext cx="5000659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 Покрытие  лаком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www.maam.ru/upload/blogs/detsad-189643-146755517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43909" cy="54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303C18"/>
                </a:solidFill>
                <a:latin typeface="Monotype Corsiva" pitchFamily="66" charset="0"/>
              </a:rPr>
              <a:t>Рекомендации педагогам</a:t>
            </a:r>
            <a:endParaRPr lang="ru-RU" dirty="0">
              <a:solidFill>
                <a:srgbClr val="303C1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/>
          </a:bodyPr>
          <a:lstStyle/>
          <a:p>
            <a:pPr marL="274320" indent="-274320" algn="ctr">
              <a:buClr>
                <a:srgbClr val="FFFF00"/>
              </a:buClr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Используйте разные формы художественной деятельности:</a:t>
            </a:r>
          </a:p>
          <a:p>
            <a:pPr marL="274320" indent="-274320" algn="ctr">
              <a:buClr>
                <a:srgbClr val="FFFF00"/>
              </a:buClr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коллективное творчество, самостоятельную и игровую деятельность</a:t>
            </a:r>
          </a:p>
          <a:p>
            <a:pPr marL="274320" indent="-274320" algn="ctr">
              <a:buClr>
                <a:srgbClr val="FFFF00"/>
              </a:buClr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по освоению нетрадиционных техник изображения.</a:t>
            </a:r>
          </a:p>
          <a:p>
            <a:pPr marL="274320" indent="-274320" algn="ctr">
              <a:buClr>
                <a:srgbClr val="FFFF00"/>
              </a:buClr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rgbClr val="FFFF00"/>
              </a:buClr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rgbClr val="FFFF00"/>
              </a:buClr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rgbClr val="FFFF00"/>
              </a:buClr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Повышайте свой профессиональный уровень и мастерство через</a:t>
            </a:r>
          </a:p>
          <a:p>
            <a:pPr marL="274320" indent="-274320" algn="ctr">
              <a:buClr>
                <a:srgbClr val="FFFF00"/>
              </a:buClr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ознакомление, и овладение новыми нетрадиционными способами</a:t>
            </a:r>
          </a:p>
          <a:p>
            <a:pPr marL="274320" indent="-274320" algn="ctr">
              <a:buClr>
                <a:srgbClr val="FFFF00"/>
              </a:buClr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приемами изображения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286861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Фото Для презентации\Изображение 099.jpg"/>
          <p:cNvPicPr>
            <a:picLocks noChangeAspect="1" noChangeArrowheads="1"/>
          </p:cNvPicPr>
          <p:nvPr/>
        </p:nvPicPr>
        <p:blipFill rotWithShape="1">
          <a:blip r:embed="rId3"/>
          <a:srcRect t="240" r="32513" b="1"/>
          <a:stretch/>
        </p:blipFill>
        <p:spPr bwMode="auto">
          <a:xfrm>
            <a:off x="214282" y="1404680"/>
            <a:ext cx="2857520" cy="316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303C18"/>
                </a:solidFill>
                <a:latin typeface="Monotype Corsiva" pitchFamily="66" charset="0"/>
              </a:rPr>
              <a:t> </a:t>
            </a:r>
            <a:endParaRPr lang="ru-RU" sz="4800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Младший дошкольный возраст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03C18"/>
                </a:solidFill>
                <a:latin typeface="Monotype Corsiva" pitchFamily="66" charset="0"/>
              </a:rPr>
              <a:t>Рисование  пальчиками</a:t>
            </a: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ru-RU" sz="2000" dirty="0" smtClean="0">
                <a:latin typeface="Monotype Corsiva" pitchFamily="66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6" descr="C:\Documents and Settings\Admin\Мои документы\Мои результаты сканировани\2011-02 (фев)\сканирование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000372"/>
            <a:ext cx="2751799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643306" y="1500174"/>
            <a:ext cx="50720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пятно, точка, короткая линия, цвет.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мисочки с гуашью, плотная бумага любого цвета, небольшие листы, салфетки.</a:t>
            </a:r>
          </a:p>
        </p:txBody>
      </p:sp>
      <p:pic>
        <p:nvPicPr>
          <p:cNvPr id="7" name="Рисунок 9" descr="SAM_288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697384" y="3660543"/>
            <a:ext cx="310628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Фото Для презентации\Изображение 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2787650" cy="185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Рисование ладошками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4" name="Picture 5" descr="G:\Фото Для презентации\Изображение 0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r="36208"/>
          <a:stretch/>
        </p:blipFill>
        <p:spPr>
          <a:xfrm>
            <a:off x="785786" y="1000108"/>
            <a:ext cx="2214578" cy="260226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G:\Фото Для презентации\Изображение 097.jpg"/>
          <p:cNvPicPr>
            <a:picLocks noChangeAspect="1" noChangeArrowheads="1"/>
          </p:cNvPicPr>
          <p:nvPr/>
        </p:nvPicPr>
        <p:blipFill>
          <a:blip r:embed="rId4">
            <a:lum bright="16000" contrast="6000"/>
          </a:blip>
          <a:srcRect/>
          <a:stretch>
            <a:fillRect/>
          </a:stretch>
        </p:blipFill>
        <p:spPr bwMode="auto">
          <a:xfrm>
            <a:off x="714348" y="4071942"/>
            <a:ext cx="3113087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6248" y="1000108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</a:p>
          <a:p>
            <a:pPr algn="just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пятно, цвет, фантастический силуэт.</a:t>
            </a:r>
          </a:p>
          <a:p>
            <a:pPr algn="just">
              <a:spcBef>
                <a:spcPct val="0"/>
              </a:spcBef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широкие блюдечки с гуашью, кисть, плотная бумага любого цвета, листы большого формата, салфетки.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28596" y="2285992"/>
            <a:ext cx="8358246" cy="3459806"/>
            <a:chOff x="539750" y="3084273"/>
            <a:chExt cx="7993063" cy="2766113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3084273"/>
              <a:ext cx="7993063" cy="2766113"/>
              <a:chOff x="539552" y="1359954"/>
              <a:chExt cx="7992888" cy="345778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1359954"/>
                <a:ext cx="7992888" cy="369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57326" y="4417865"/>
                <a:ext cx="3628503" cy="399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384303" y="4911942"/>
              <a:ext cx="4186958" cy="29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endParaRPr lang="ru-RU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28662" y="214290"/>
            <a:ext cx="7858180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Оттиск печатками из картофеля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pic>
        <p:nvPicPr>
          <p:cNvPr id="11" name="Содержимое 10" descr="994d279a01fb858d344f670cf0f36bdf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714752"/>
            <a:ext cx="3663672" cy="2433630"/>
          </a:xfrm>
        </p:spPr>
      </p:pic>
      <p:sp>
        <p:nvSpPr>
          <p:cNvPr id="10" name="TextBox 9"/>
          <p:cNvSpPr txBox="1"/>
          <p:nvPr/>
        </p:nvSpPr>
        <p:spPr>
          <a:xfrm>
            <a:off x="4500562" y="1000108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пятно, фактура, цвет.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мисочка или пластиковая коробочка, в которую вложена штемпельная подушечка из тонкого поролона, пропитанного гуашью, плотная бумага любого цвета и размера, печатки из картофеля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99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51" y="1071546"/>
            <a:ext cx="3646140" cy="2428891"/>
          </a:xfrm>
          <a:prstGeom prst="rect">
            <a:avLst/>
          </a:prstGeom>
        </p:spPr>
      </p:pic>
      <p:pic>
        <p:nvPicPr>
          <p:cNvPr id="13" name="Рисунок 12" descr="4f0bafb0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500570"/>
            <a:ext cx="2857520" cy="2147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 smtClean="0">
                <a:solidFill>
                  <a:srgbClr val="303C18"/>
                </a:solidFill>
                <a:latin typeface="Monotype Corsiva" pitchFamily="66" charset="0"/>
                <a:cs typeface="Times New Roman" pitchFamily="18" charset="0"/>
              </a:rPr>
              <a:t>Рисование ватной палочкой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/>
          <a:lstStyle/>
          <a:p>
            <a:pPr algn="just">
              <a:buClr>
                <a:srgbClr val="0BD0D9"/>
              </a:buClr>
              <a:buSzPct val="9500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1071546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BD0D9"/>
              </a:buClr>
              <a:buSzPct val="95000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</a:p>
          <a:p>
            <a:pPr algn="just">
              <a:buClr>
                <a:srgbClr val="0BD0D9"/>
              </a:buClr>
              <a:buSzPct val="95000"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пятно, точка, цвет.</a:t>
            </a:r>
          </a:p>
          <a:p>
            <a:pPr algn="just">
              <a:buClr>
                <a:srgbClr val="0BD0D9"/>
              </a:buClr>
              <a:buSzPct val="95000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мисочки с гуашью, твёрдая обрезанная кисть, плотная бумага белого цвета.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:\фото колесниченко\DSC_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175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3142779" cy="254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49d1aa25f914255409b79b0c20154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071810"/>
            <a:ext cx="3714776" cy="247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Средний  дошкольный возраст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303C18"/>
                </a:solidFill>
                <a:latin typeface="Monotype Corsiva" pitchFamily="66" charset="0"/>
                <a:cs typeface="Times New Roman" pitchFamily="18" charset="0"/>
              </a:rPr>
              <a:t>Тычок жесткой полусухой кистью</a:t>
            </a:r>
            <a:endParaRPr lang="ru-RU" sz="4400" b="1" dirty="0">
              <a:solidFill>
                <a:srgbClr val="303C18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643050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BD0D9"/>
              </a:buClr>
              <a:buSzPct val="95000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</a:p>
          <a:p>
            <a:pPr algn="just">
              <a:buClr>
                <a:srgbClr val="0BD0D9"/>
              </a:buClr>
              <a:buSzPct val="95000"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пятно, цвет, «пушистость» изображения.</a:t>
            </a:r>
          </a:p>
          <a:p>
            <a:pPr algn="just">
              <a:buClr>
                <a:srgbClr val="0BD0D9"/>
              </a:buClr>
              <a:buSzPct val="95000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широкие блюдечки с гуашью, твёрдая обрезанная кисть, плотная бумага белого цвета.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123\Desktop\DSCN1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035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:\сканирование\сканирование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643314"/>
            <a:ext cx="2327479" cy="28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etsad-265230-14164018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429132"/>
            <a:ext cx="2647950" cy="198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altLang="ru-RU" sz="4900" b="1" dirty="0" smtClean="0">
                <a:solidFill>
                  <a:srgbClr val="303C18"/>
                </a:solidFill>
                <a:latin typeface="Monotype Corsiva" pitchFamily="66" charset="0"/>
                <a:cs typeface="Times New Roman" pitchFamily="18" charset="0"/>
              </a:rPr>
              <a:t>Печать  поролоном</a:t>
            </a:r>
            <a:br>
              <a:rPr lang="ru-RU" altLang="ru-RU" sz="4900" b="1" dirty="0" smtClean="0">
                <a:solidFill>
                  <a:srgbClr val="303C18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900" dirty="0">
              <a:solidFill>
                <a:srgbClr val="303C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1000108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пятно, фактура, цвет.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мисочка либо пластиковая коробочка, в которую вложена штемпельная подушка из тонкого поролона, пропитанного гуашью, плотная бумага любого цвета и размера, кусочки поролона.</a:t>
            </a:r>
          </a:p>
        </p:txBody>
      </p:sp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000108"/>
            <a:ext cx="3478876" cy="2231967"/>
          </a:xfrm>
        </p:spPr>
      </p:pic>
      <p:pic>
        <p:nvPicPr>
          <p:cNvPr id="6" name="Рисунок 5" descr="image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2840736" cy="1962912"/>
          </a:xfrm>
          <a:prstGeom prst="rect">
            <a:avLst/>
          </a:prstGeom>
        </p:spPr>
      </p:pic>
      <p:pic>
        <p:nvPicPr>
          <p:cNvPr id="7" name="Рисунок 6" descr="detsad-168733-14009478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643313"/>
            <a:ext cx="3383345" cy="253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303C18"/>
                </a:solidFill>
                <a:latin typeface="Monotype Corsiva" pitchFamily="66" charset="0"/>
              </a:rPr>
              <a:t>Восковые мелки + акварель</a:t>
            </a:r>
            <a:endParaRPr lang="ru-RU" b="1" dirty="0">
              <a:solidFill>
                <a:srgbClr val="303C18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7686" y="1142984"/>
            <a:ext cx="4214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цвет, линия, пятно, фактура.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восковые мелки, акварель, кисти, плотная белая бумага.</a:t>
            </a:r>
          </a:p>
        </p:txBody>
      </p:sp>
      <p:pic>
        <p:nvPicPr>
          <p:cNvPr id="14" name="Рисунок 13" descr="IMG_9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929090" cy="2934539"/>
          </a:xfrm>
          <a:prstGeom prst="rect">
            <a:avLst/>
          </a:prstGeom>
        </p:spPr>
      </p:pic>
      <p:pic>
        <p:nvPicPr>
          <p:cNvPr id="15" name="Рисунок 14" descr="a10e2435acca3c22114691ff495e7c6a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929066"/>
            <a:ext cx="3779854" cy="262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581</Words>
  <Application>Microsoft Office PowerPoint</Application>
  <PresentationFormat>Экран (4:3)</PresentationFormat>
  <Paragraphs>90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Мастер - класс</vt:lpstr>
      <vt:lpstr> </vt:lpstr>
      <vt:lpstr>Рисование ладошками</vt:lpstr>
      <vt:lpstr>Оттиск печатками из картофеля</vt:lpstr>
      <vt:lpstr>Рисование ватной палочкой </vt:lpstr>
      <vt:lpstr> Средний  дошкольный возраст </vt:lpstr>
      <vt:lpstr> Печать  поролоном </vt:lpstr>
      <vt:lpstr>Восковые мелки + акварель</vt:lpstr>
      <vt:lpstr>Свеча  +  акварель</vt:lpstr>
      <vt:lpstr>Отпечатки листьев</vt:lpstr>
      <vt:lpstr>Волшебные веревочки</vt:lpstr>
      <vt:lpstr> Старший  дошкольный возраст </vt:lpstr>
      <vt:lpstr>Рисование мыльными пузырями</vt:lpstr>
      <vt:lpstr>Рисование мятой бумагой</vt:lpstr>
      <vt:lpstr>Кляксография  </vt:lpstr>
      <vt:lpstr>Монотопия  </vt:lpstr>
      <vt:lpstr>Пластилинография</vt:lpstr>
      <vt:lpstr>Рисование на гальке</vt:lpstr>
      <vt:lpstr>«Совушка»</vt:lpstr>
      <vt:lpstr> Подготовка  камней к  работе</vt:lpstr>
      <vt:lpstr>Покраска</vt:lpstr>
      <vt:lpstr>Прорисовка   деталей карандашом</vt:lpstr>
      <vt:lpstr>Раскрашивание</vt:lpstr>
      <vt:lpstr>Слайд 25</vt:lpstr>
      <vt:lpstr> Покрытие  лаком</vt:lpstr>
      <vt:lpstr>Рекомендации педагогам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Настольный</cp:lastModifiedBy>
  <cp:revision>57</cp:revision>
  <dcterms:created xsi:type="dcterms:W3CDTF">2014-06-25T01:28:17Z</dcterms:created>
  <dcterms:modified xsi:type="dcterms:W3CDTF">2016-10-13T10:52:10Z</dcterms:modified>
</cp:coreProperties>
</file>