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9" r:id="rId5"/>
    <p:sldId id="265" r:id="rId6"/>
    <p:sldId id="267" r:id="rId7"/>
    <p:sldId id="266" r:id="rId8"/>
    <p:sldId id="270" r:id="rId9"/>
    <p:sldId id="271" r:id="rId10"/>
    <p:sldId id="268" r:id="rId11"/>
    <p:sldId id="272" r:id="rId12"/>
    <p:sldId id="273" r:id="rId13"/>
    <p:sldId id="274" r:id="rId14"/>
    <p:sldId id="269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660033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5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1444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</a:rPr>
              <a:t>Муниципальное  дошкольное образовательное учреждение детский сад «Колосок»</a:t>
            </a:r>
            <a:endParaRPr lang="ru-RU" sz="1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434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Сюжетно –ролевая игра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«Мы идем в цирк »</a:t>
            </a:r>
          </a:p>
          <a:p>
            <a:pPr algn="ctr">
              <a:buNone/>
            </a:pPr>
            <a:endParaRPr lang="ru-RU" sz="1800" b="1" dirty="0" smtClean="0">
              <a:solidFill>
                <a:srgbClr val="0042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42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42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42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1600" b="1" dirty="0" smtClean="0"/>
              <a:t>Презентацию выполнила: воспитатель Гончарова </a:t>
            </a:r>
          </a:p>
          <a:p>
            <a:pPr algn="ctr">
              <a:buNone/>
            </a:pPr>
            <a:r>
              <a:rPr lang="ru-RU" sz="1600" b="1" dirty="0" smtClean="0"/>
              <a:t>Наталья Владимировна</a:t>
            </a:r>
          </a:p>
          <a:p>
            <a:pPr algn="ctr">
              <a:spcBef>
                <a:spcPts val="0"/>
              </a:spcBef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с. Новоегорьевское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Алтайский край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060848"/>
            <a:ext cx="8640960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SAM_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60884"/>
            <a:ext cx="4357718" cy="3268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SAM_3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00372"/>
            <a:ext cx="4762470" cy="3571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14612" y="625778"/>
          <a:ext cx="4286280" cy="2874660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1246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4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72066" y="1214422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Посмотрите, у меня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Ушки! Лапки! Хвостик!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Нынче очень храбрый я,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 пришел к вам в гости.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500570"/>
            <a:ext cx="1643074" cy="212938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364333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SAM_3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298"/>
            <a:ext cx="3053975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00430" y="1357298"/>
            <a:ext cx="50720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Маленькая, усатенькая,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Со спинкой полосатенькой.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Бегала, играла,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Мячик потерял.  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64180092_1284826308_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86256"/>
            <a:ext cx="2423081" cy="235743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150.JPG"/>
          <p:cNvPicPr>
            <a:picLocks noChangeAspect="1"/>
          </p:cNvPicPr>
          <p:nvPr/>
        </p:nvPicPr>
        <p:blipFill>
          <a:blip r:embed="rId2" cstate="print"/>
          <a:srcRect l="21875" t="6250" b="4166"/>
          <a:stretch>
            <a:fillRect/>
          </a:stretch>
        </p:blipFill>
        <p:spPr>
          <a:xfrm>
            <a:off x="428596" y="3071810"/>
            <a:ext cx="365495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SAM_3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4476781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285860"/>
            <a:ext cx="36433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Важный пестрый петушок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Гордо носит гребешок.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На заре всегда встает,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На работу всех зовет.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429132"/>
            <a:ext cx="1785950" cy="220033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85794"/>
            <a:ext cx="4429156" cy="514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3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285992"/>
            <a:ext cx="5022301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6" y="642918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Белка, белка озорница!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Ну она и мастерица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!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Белка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песенки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поет,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Да орешки все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грызет!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esquilos (2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286232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3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500306"/>
            <a:ext cx="5572132" cy="417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71480"/>
            <a:ext cx="5686508" cy="4194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4786322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</a:rPr>
              <a:t>Расставаний приходит пора,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не будем грустить на прощанье,</a:t>
            </a:r>
          </a:p>
          <a:p>
            <a:r>
              <a:rPr lang="ru-RU" sz="2400" b="1" dirty="0" smtClean="0">
                <a:solidFill>
                  <a:srgbClr val="D60093"/>
                </a:solidFill>
              </a:rPr>
              <a:t>Новой встрече мы рады всегда.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Цирк чудес говорит «до свиданья!».</a:t>
            </a:r>
            <a:endParaRPr lang="ru-RU" sz="2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687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400" i="1" dirty="0" smtClean="0"/>
          </a:p>
        </p:txBody>
      </p:sp>
      <p:pic>
        <p:nvPicPr>
          <p:cNvPr id="7" name="Рисунок 6" descr="14279418182158_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485776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!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Дошкольный возраст – </a:t>
            </a: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первоначальный этап усвоения общественного опыта .</a:t>
            </a: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Ребенок  развивается под воздействием воспитания, под влиянием впечатлений от окружающего мира.</a:t>
            </a: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 – наиболее  доступный  ребенку  вид деятельности, своеобразный способ переработки полученных впечатлений.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500174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Игра-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Это творческая переработка пережитых впечатлений, комбинирование их  и построение из них  новой действительности, отвечающей запросам и влечениям самого ребенка.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(Л.С. Выготский)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472" y="1214422"/>
            <a:ext cx="77048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rgbClr val="0042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Играть мы любим очень: «Вы знаете ,друзья!</a:t>
            </a:r>
          </a:p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Без игр прожить ребенку никак, никак нельзя.</a:t>
            </a:r>
          </a:p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Мы взрослых понимаем – сегодня новый век .</a:t>
            </a:r>
          </a:p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Без знаний  и учебы нет шансов на успех!</a:t>
            </a:r>
          </a:p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 мы хотим  немного всего лишь поиграть.</a:t>
            </a:r>
          </a:p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семью, в солдаты, в шашки, в припрыжку поскакать.</a:t>
            </a:r>
          </a:p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Вернитесь в свое детство, побудьте с нами в нем,</a:t>
            </a:r>
          </a:p>
          <a:p>
            <a:pPr algn="just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 лучшими друзьями  мы взрослых назовем.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78581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1E00"/>
                </a:solidFill>
                <a:latin typeface="Monotype Corsiva" pitchFamily="66" charset="0"/>
              </a:rPr>
              <a:t>Цель игры: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Продолжать обогащать содержание игры.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Обогащать знаниями и представлениями о цирковом искусстве. Знакомить детей с новыми  для них персонажами.  Формировать опыт доброжелательного общения  и добрых поступков; учить делать друг другу приятное. Способствовать объединению детей для совместных игр. Развивать связную речь.</a:t>
            </a:r>
          </a:p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1E00"/>
                </a:solidFill>
                <a:latin typeface="Monotype Corsiva" pitchFamily="66" charset="0"/>
              </a:rPr>
              <a:t>Задачи игры: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Формировать у детей игровые умения, способствующие становлению самостоятельной сюжетной игры.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Развивать у детей способности принять на себя роль животных. Приобщать детей к театральной деятельности. Продолжать формировать умение отгадывать загадки.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142984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Цирк! Цирк! Цирк!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 цирке очень хорошо!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Всюду празднично, светло!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Здесь звенит веселый смех!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Приглашают в гости всех!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SAM_3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000372"/>
            <a:ext cx="251819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SAM_3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357562"/>
            <a:ext cx="377192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AM_3113.JPG"/>
          <p:cNvPicPr>
            <a:picLocks noChangeAspect="1"/>
          </p:cNvPicPr>
          <p:nvPr/>
        </p:nvPicPr>
        <p:blipFill>
          <a:blip r:embed="rId4" cstate="print"/>
          <a:srcRect t="14583" r="4688"/>
          <a:stretch>
            <a:fillRect/>
          </a:stretch>
        </p:blipFill>
        <p:spPr>
          <a:xfrm>
            <a:off x="428596" y="428604"/>
            <a:ext cx="3071834" cy="2064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643182"/>
            <a:ext cx="514353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AM_3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71480"/>
            <a:ext cx="3107553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86314" y="714356"/>
            <a:ext cx="43576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Ура, приехал  цирк!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Кругом пестрят афиши.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 распахнулся мир,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 глазах у ребятишек. 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14818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Москве ли,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Праге ли,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Мадриде ли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Кто в цирке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Самый главный?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Зрители!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3129.JPG"/>
          <p:cNvPicPr>
            <a:picLocks noChangeAspect="1"/>
          </p:cNvPicPr>
          <p:nvPr/>
        </p:nvPicPr>
        <p:blipFill>
          <a:blip r:embed="rId2" cstate="print"/>
          <a:srcRect t="17500" r="1666"/>
          <a:stretch>
            <a:fillRect/>
          </a:stretch>
        </p:blipFill>
        <p:spPr>
          <a:xfrm>
            <a:off x="5500662" y="1500174"/>
            <a:ext cx="3643338" cy="4075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3125.JPG"/>
          <p:cNvPicPr>
            <a:picLocks noChangeAspect="1"/>
          </p:cNvPicPr>
          <p:nvPr/>
        </p:nvPicPr>
        <p:blipFill>
          <a:blip r:embed="rId3" cstate="print"/>
          <a:srcRect t="7291" b="8333"/>
          <a:stretch>
            <a:fillRect/>
          </a:stretch>
        </p:blipFill>
        <p:spPr>
          <a:xfrm>
            <a:off x="142844" y="1428736"/>
            <a:ext cx="3810000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132.JPG"/>
          <p:cNvPicPr>
            <a:picLocks noChangeAspect="1"/>
          </p:cNvPicPr>
          <p:nvPr/>
        </p:nvPicPr>
        <p:blipFill>
          <a:blip r:embed="rId4" cstate="print"/>
          <a:srcRect t="3636" b="14545"/>
          <a:stretch>
            <a:fillRect/>
          </a:stretch>
        </p:blipFill>
        <p:spPr>
          <a:xfrm>
            <a:off x="3214678" y="3357562"/>
            <a:ext cx="3012284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Чтобы знать кто выступает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Покрути волчок 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928670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Будут в цирке клоуны,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 звери дрессированные.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Клоуны заставят нас смеяться.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 звери заставят удивляться.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352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 дошкольное образовательное учреждение детский сад «Колосок»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Настольный</cp:lastModifiedBy>
  <cp:revision>46</cp:revision>
  <dcterms:created xsi:type="dcterms:W3CDTF">2013-07-29T17:42:42Z</dcterms:created>
  <dcterms:modified xsi:type="dcterms:W3CDTF">2016-01-23T22:31:06Z</dcterms:modified>
</cp:coreProperties>
</file>