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8" r:id="rId3"/>
    <p:sldId id="274" r:id="rId4"/>
    <p:sldId id="286" r:id="rId5"/>
    <p:sldId id="276" r:id="rId6"/>
    <p:sldId id="281" r:id="rId7"/>
    <p:sldId id="280" r:id="rId8"/>
    <p:sldId id="282" r:id="rId9"/>
    <p:sldId id="285" r:id="rId10"/>
    <p:sldId id="28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62" autoAdjust="0"/>
    <p:restoredTop sz="94660"/>
  </p:normalViewPr>
  <p:slideViewPr>
    <p:cSldViewPr>
      <p:cViewPr varScale="1">
        <p:scale>
          <a:sx n="65" d="100"/>
          <a:sy n="65" d="100"/>
        </p:scale>
        <p:origin x="648" y="4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4648768"/>
            <a:ext cx="2853730" cy="22092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574632"/>
            <a:ext cx="12192000" cy="646331"/>
          </a:xfrm>
          <a:prstGeom prst="rect">
            <a:avLst/>
          </a:prstGeom>
          <a:solidFill>
            <a:srgbClr val="F5F5F5">
              <a:alpha val="69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образовательной программы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344" y="5589240"/>
            <a:ext cx="4104456" cy="978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образовательной программы: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д.п.н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профессор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Оганджанов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А.Л.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852936"/>
            <a:ext cx="12192000" cy="1446550"/>
          </a:xfrm>
          <a:prstGeom prst="rect">
            <a:avLst/>
          </a:prstGeom>
          <a:solidFill>
            <a:srgbClr val="F5F5F5">
              <a:alpha val="69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«КОМПЛЕКСНОЕ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НАУЧНОЕ СОПРОВОЖДЕНИЕ СБОРНЫХ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КОМАНД»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28740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34778" cy="219456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57779" y="582629"/>
            <a:ext cx="910003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49.04.01 Физическая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Комплексное научное сопровождение сборных команд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651" y="2695073"/>
            <a:ext cx="45469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бюджетных мест: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мест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7230" y="3730489"/>
            <a:ext cx="5037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освоения образовательной программы: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1357811" y="0"/>
            <a:ext cx="834189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57380" y="2695073"/>
            <a:ext cx="36000" cy="41760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547230" y="4834894"/>
            <a:ext cx="5037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обучения в 2020: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254 600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18678" y="3557621"/>
            <a:ext cx="503786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Вступительные испытания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минимальные баллы:</a:t>
            </a:r>
          </a:p>
          <a:p>
            <a:pPr algn="ctr">
              <a:spcAft>
                <a:spcPts val="0"/>
              </a:spcAft>
            </a:pPr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 и методика спортивной подготовки (устно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– 50 баллов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996539" y="2542664"/>
            <a:ext cx="5082140" cy="3686476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478249" y="5805442"/>
            <a:ext cx="5037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Проходной балл в 2020: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170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баллов</a:t>
            </a:r>
          </a:p>
        </p:txBody>
      </p:sp>
    </p:spTree>
    <p:extLst>
      <p:ext uri="{BB962C8B-B14F-4D97-AF65-F5344CB8AC3E}">
        <p14:creationId xmlns:p14="http://schemas.microsoft.com/office/powerpoint/2010/main" val="31671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3008" y="1524341"/>
            <a:ext cx="8928992" cy="932711"/>
          </a:xfrm>
        </p:spPr>
        <p:txBody>
          <a:bodyPr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высококвалифицированных специалистов, работающих в спортивной отрасли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" y="-2643"/>
            <a:ext cx="2853730" cy="2209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9174" y="3212976"/>
            <a:ext cx="2026348" cy="20263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25755" y="809585"/>
            <a:ext cx="34034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программы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79376" y="3429000"/>
            <a:ext cx="8152254" cy="2302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кого:</a:t>
            </a:r>
          </a:p>
          <a:p>
            <a:pPr algn="ctr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научные сотрудники, работающие в области физической культуры и спорта, руководители и сотрудники спортивных организаций, спортивные аналитики, тренеры по различным видам спорта.</a:t>
            </a:r>
          </a:p>
        </p:txBody>
      </p:sp>
    </p:spTree>
    <p:extLst>
      <p:ext uri="{BB962C8B-B14F-4D97-AF65-F5344CB8AC3E}">
        <p14:creationId xmlns:p14="http://schemas.microsoft.com/office/powerpoint/2010/main" val="203073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" y="-2643"/>
            <a:ext cx="2853730" cy="220923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83432" y="1112440"/>
            <a:ext cx="1058255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Освоение </a:t>
            </a:r>
            <a:r>
              <a:rPr lang="ru-RU" alt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 позволит </a:t>
            </a:r>
            <a:endParaRPr lang="ru-RU" alt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подготовить </a:t>
            </a:r>
            <a: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квалифицированных профессионалов в области научно-методического обеспечения подготовки спортсменов сборных команд России и Москвы, способных планировать и реализовывать научно-исследовательские проекты в области физической культуры </a:t>
            </a: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спорта</a:t>
            </a: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ru-RU" alt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подготовить профессионалов в сфере спорта высших достижений, работающих в Центре спортивной подготовки сборных команд России, Центре спортивных технологий Москомспорта, сборных командах России и Москвы в качестве руководителей комплексных научных групп, аналитиков, тренеров, старших тренеров, администраторов сборных команд. </a:t>
            </a:r>
          </a:p>
          <a:p>
            <a:pPr algn="ctr"/>
            <a:endParaRPr lang="ru-RU" alt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21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" y="-2643"/>
            <a:ext cx="2853730" cy="220923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31" r="66145"/>
          <a:stretch/>
        </p:blipFill>
        <p:spPr>
          <a:xfrm>
            <a:off x="514147" y="1962871"/>
            <a:ext cx="5544616" cy="484557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199194" y="608640"/>
            <a:ext cx="7793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Ведущие преподаватели программы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50" t="24231" r="32421"/>
          <a:stretch/>
        </p:blipFill>
        <p:spPr>
          <a:xfrm>
            <a:off x="5879976" y="2093404"/>
            <a:ext cx="3035009" cy="47806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2876" y="2206589"/>
            <a:ext cx="1659877" cy="22322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16407" y="4941168"/>
            <a:ext cx="207281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err="1" smtClean="0"/>
              <a:t>Ваваев</a:t>
            </a:r>
            <a:r>
              <a:rPr lang="ru-RU" b="1" dirty="0" smtClean="0"/>
              <a:t> Александр </a:t>
            </a:r>
          </a:p>
          <a:p>
            <a:pPr algn="ctr"/>
            <a:r>
              <a:rPr lang="ru-RU" b="1" dirty="0" smtClean="0"/>
              <a:t>Владимирович</a:t>
            </a:r>
          </a:p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Доцент, кандидат 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биологических наук,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93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" y="-2643"/>
            <a:ext cx="2853730" cy="220923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51080" y="2348880"/>
            <a:ext cx="1173730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олимпийской подготовки национальных команд</a:t>
            </a:r>
            <a:endParaRPr lang="ru-RU" alt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Теоретико-методические основы подготовки высококвалифицированных спортсменов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технологии подготовки спортсменов на этапе высшего спортивного мастерства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Научно-методического сопровождение подготовки высококвалифицированных спортсменов в видах спорта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Комплексный контроль спортсменов на этапе высшего спортивного мастерства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средства комплексного контроля в различных видах спорта (по группам видов спорта)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методики контроля технической и физической подготовленности спортсменов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структура работы сборной команды по виду спорта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структура научно-методического обеспечения Центра спортивной подготовки сборных команд</a:t>
            </a:r>
            <a:endParaRPr lang="ru-RU" alt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комплексных научных групп сборных команд в различных видах спорта</a:t>
            </a:r>
            <a:endParaRPr lang="ru-RU" altLang="ru-RU" sz="2000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999656" y="270475"/>
            <a:ext cx="8616450" cy="16629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учебные курсы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66390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" y="-2643"/>
            <a:ext cx="2853730" cy="220923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8832304" y="620688"/>
            <a:ext cx="3000127" cy="2642349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</a:pP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занятий, практик и стажировок на базе Центра спортивных технологий Москомспорта (г. Москва)</a:t>
            </a:r>
            <a:endParaRPr lang="ru-RU" alt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96000" y="3717032"/>
            <a:ext cx="5124590" cy="2645937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</a:pP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Среди преподавателей программы специалисты </a:t>
            </a:r>
            <a:r>
              <a:rPr lang="ru-RU" alt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ЦСТиСК</a:t>
            </a:r>
            <a:r>
              <a:rPr lang="ru-RU" alt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Москомспорта, старшие тренеры сборных команд России, руководители Комплексных научных групп сборных команд России по различным видам спорта</a:t>
            </a:r>
            <a:endParaRPr lang="ru-RU" alt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27448" y="3717033"/>
            <a:ext cx="4090058" cy="2645936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</a:pP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Мастер классы проводят старшие тренеры сборных команд РФ по видам спорта,  руководители Комплексных научных групп сборных команд РФ.</a:t>
            </a:r>
            <a:endParaRPr lang="ru-RU" alt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40192" y="620688"/>
            <a:ext cx="5124590" cy="2645937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</a:pP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Стажировки магистров в КНГ сборных команд России и Москвы по различным видам спорта</a:t>
            </a:r>
            <a:r>
              <a:rPr lang="ru-RU" alt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стационарных исследовательских стендах и 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спортивных базах сборных команд России  - УТЦ «</a:t>
            </a:r>
            <a:r>
              <a:rPr lang="ru-RU" alt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Новогорск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(</a:t>
            </a:r>
            <a:r>
              <a:rPr lang="ru-RU" alt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Мос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область), УТЦ «Юг-спорт» (Сочи);</a:t>
            </a:r>
            <a:r>
              <a:rPr lang="ru-RU" alt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УТЦ «Юность России» (Адлер)</a:t>
            </a:r>
            <a:endParaRPr lang="ru-RU" altLang="ru-RU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28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4252" y="2206589"/>
            <a:ext cx="9552384" cy="70609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Научно-исследовательская и педагогическая практика проходит на следующих базах: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" y="-2643"/>
            <a:ext cx="2853730" cy="220923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930858" y="5701547"/>
            <a:ext cx="10472571" cy="72000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ru-RU" sz="3600" dirty="0">
              <a:latin typeface="Museo Sans Cyrl 700" panose="02000000000000000000" pitchFamily="50" charset="-52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4252" y="5769672"/>
            <a:ext cx="8805781" cy="58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УТЦ 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Новогорск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Московская область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30858" y="4746047"/>
            <a:ext cx="10472571" cy="72000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ru-RU" sz="3600" dirty="0">
              <a:latin typeface="Museo Sans Cyrl 700" panose="02000000000000000000" pitchFamily="50" charset="-52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30858" y="4814172"/>
            <a:ext cx="10472571" cy="568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ФГБУ «Центр спортивной подготовки сборный команд РФ»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0858" y="3783624"/>
            <a:ext cx="10472571" cy="72000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ru-RU" sz="3600" dirty="0">
              <a:latin typeface="Museo Sans Cyrl 700" panose="02000000000000000000" pitchFamily="50" charset="-52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30858" y="3851749"/>
            <a:ext cx="10472571" cy="58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 спортивных технологий Москомспорта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97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" y="-2643"/>
            <a:ext cx="2853730" cy="220923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444" y="3023885"/>
            <a:ext cx="4829175" cy="28289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1"/>
          <a:stretch/>
        </p:blipFill>
        <p:spPr>
          <a:xfrm>
            <a:off x="6492044" y="3052025"/>
            <a:ext cx="4845442" cy="2821960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719736" y="2131757"/>
            <a:ext cx="5544616" cy="70609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Адреса обучения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92044" y="5896315"/>
            <a:ext cx="4845442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ул. Чечулина д.1 , д. 3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Новогиреево,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Первомайская)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9142" y="5851823"/>
            <a:ext cx="5597190" cy="728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ул. Советской Армии, 6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Достоевская)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423555" y="221524"/>
            <a:ext cx="6192688" cy="15023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Дни учебы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Пятница (вторая половина дня), суббота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23555" y="1765922"/>
            <a:ext cx="6408712" cy="36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22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323" y="-103566"/>
            <a:ext cx="2834886" cy="219475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Свяжитесь с нами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20024" y="1796546"/>
            <a:ext cx="5157787" cy="823912"/>
          </a:xfrm>
        </p:spPr>
        <p:txBody>
          <a:bodyPr/>
          <a:lstStyle/>
          <a:p>
            <a:pPr algn="ctr"/>
            <a:r>
              <a:rPr lang="ru-RU" b="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сети</a:t>
            </a:r>
            <a:endParaRPr lang="ru-RU" b="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922" y="2709738"/>
            <a:ext cx="931301" cy="931301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874158" y="1770813"/>
            <a:ext cx="5183188" cy="823912"/>
          </a:xfrm>
        </p:spPr>
        <p:txBody>
          <a:bodyPr/>
          <a:lstStyle/>
          <a:p>
            <a:pPr algn="ctr"/>
            <a:r>
              <a:rPr lang="ru-RU" b="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 и почта</a:t>
            </a:r>
            <a:endParaRPr lang="ru-RU" b="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329" y="4801735"/>
            <a:ext cx="1556903" cy="1036453"/>
          </a:xfr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116" y="3828203"/>
            <a:ext cx="862914" cy="86291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732718"/>
            <a:ext cx="903739" cy="90373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4213342"/>
            <a:ext cx="1035517" cy="103551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74326" y="2901484"/>
            <a:ext cx="1790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@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ieist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74326" y="5089130"/>
            <a:ext cx="18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@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iest_mgpu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99737" y="2790586"/>
            <a:ext cx="27675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+7 (925) 633-92-09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Горячая линия для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абитуриентов)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781922" y="4460285"/>
            <a:ext cx="1963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iest@mgpu.ru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74326" y="3971986"/>
            <a:ext cx="1790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@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ieist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54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397</Words>
  <Application>Microsoft Office PowerPoint</Application>
  <PresentationFormat>Широкоэкранный</PresentationFormat>
  <Paragraphs>69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Museo Sans Cyrl 700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Научно-исследовательская и педагогическая практика проходит на следующих базах:</vt:lpstr>
      <vt:lpstr>Адреса обучения</vt:lpstr>
      <vt:lpstr>Свяжитесь с нами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«Индивидуализация физического развития»</dc:title>
  <dc:creator>User</dc:creator>
  <cp:lastModifiedBy>Александр</cp:lastModifiedBy>
  <cp:revision>93</cp:revision>
  <dcterms:created xsi:type="dcterms:W3CDTF">2019-03-10T09:02:35Z</dcterms:created>
  <dcterms:modified xsi:type="dcterms:W3CDTF">2021-04-12T08:59:16Z</dcterms:modified>
</cp:coreProperties>
</file>