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63" r:id="rId4"/>
    <p:sldId id="258" r:id="rId5"/>
    <p:sldId id="259" r:id="rId6"/>
    <p:sldId id="265" r:id="rId7"/>
    <p:sldId id="266" r:id="rId8"/>
    <p:sldId id="260" r:id="rId9"/>
    <p:sldId id="267" r:id="rId10"/>
    <p:sldId id="264" r:id="rId11"/>
    <p:sldId id="261" r:id="rId12"/>
    <p:sldId id="262" r:id="rId13"/>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79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338" name="Rectangle 1"/>
          <p:cNvSpPr>
            <a:spLocks noGrp="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smtClean="0">
                <a:latin typeface="Calibri" pitchFamily="34" charset="0"/>
              </a:defRPr>
            </a:lvl1pPr>
          </a:lstStyle>
          <a:p>
            <a:pPr>
              <a:defRPr/>
            </a:pPr>
            <a:endParaRPr lang="fr-CA"/>
          </a:p>
        </p:txBody>
      </p:sp>
      <p:sp>
        <p:nvSpPr>
          <p:cNvPr id="3" name="Rectangle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pitchFamily="34" charset="0"/>
              </a:defRPr>
            </a:lvl1pPr>
          </a:lstStyle>
          <a:p>
            <a:pPr>
              <a:defRPr/>
            </a:pPr>
            <a:fld id="{4305DB15-D9E6-44FD-80B9-998F8CFFE758}" type="datetimeFigureOut">
              <a:rPr lang="fr-FR"/>
              <a:pPr>
                <a:defRPr/>
              </a:pPr>
              <a:t>01/12/2022</a:t>
            </a:fld>
            <a:endParaRPr lang="fr-CA"/>
          </a:p>
        </p:txBody>
      </p:sp>
      <p:sp>
        <p:nvSpPr>
          <p:cNvPr id="7172" name="Rectangle 3"/>
          <p:cNvSpPr>
            <a:spLocks noGrp="1" noRot="1" noChangeAspect="1"/>
          </p:cNvSpPr>
          <p:nvPr>
            <p:ph type="sldImg" idx="2"/>
          </p:nvPr>
        </p:nvSpPr>
        <p:spPr bwMode="auto">
          <a:xfrm>
            <a:off x="1143000" y="685800"/>
            <a:ext cx="4572000" cy="3429000"/>
          </a:xfrm>
          <a:prstGeom prst="rect">
            <a:avLst/>
          </a:prstGeom>
          <a:noFill/>
          <a:ln w="12700">
            <a:solidFill>
              <a:srgbClr val="000000"/>
            </a:solidFill>
            <a:miter lim="800000"/>
            <a:headEnd/>
            <a:tailEnd/>
          </a:ln>
        </p:spPr>
      </p:sp>
      <p:sp>
        <p:nvSpPr>
          <p:cNvPr id="5" name="Rectangle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CA" noProof="0" smtClean="0"/>
          </a:p>
        </p:txBody>
      </p:sp>
      <p:sp>
        <p:nvSpPr>
          <p:cNvPr id="14342" name="Rectangle 5"/>
          <p:cNvSpPr>
            <a:spLocks noGrp="1"/>
          </p:cNvSpPr>
          <p:nvPr>
            <p:ph type="ftr" sz="quarter" idx="4"/>
          </p:nvPr>
        </p:nvSpPr>
        <p:spPr bwMode="auto">
          <a:xfrm>
            <a:off x="0" y="8685213"/>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smtClean="0">
                <a:latin typeface="Calibri" pitchFamily="34" charset="0"/>
              </a:defRPr>
            </a:lvl1pPr>
          </a:lstStyle>
          <a:p>
            <a:pPr>
              <a:defRPr/>
            </a:pPr>
            <a:endParaRPr lang="fr-CA"/>
          </a:p>
        </p:txBody>
      </p:sp>
      <p:sp>
        <p:nvSpPr>
          <p:cNvPr id="7" name="Rectangle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pitchFamily="34" charset="0"/>
              </a:defRPr>
            </a:lvl1pPr>
          </a:lstStyle>
          <a:p>
            <a:pPr>
              <a:defRPr/>
            </a:pPr>
            <a:fld id="{B43F256F-3727-4894-A7EA-142EF71CCF92}" type="slidenum">
              <a:rPr lang="fr-CA"/>
              <a:pPr>
                <a:defRPr/>
              </a:pPr>
              <a:t>‹#›</a:t>
            </a:fld>
            <a:endParaRPr lang="fr-CA"/>
          </a:p>
        </p:txBody>
      </p:sp>
    </p:spTree>
    <p:extLst>
      <p:ext uri="{BB962C8B-B14F-4D97-AF65-F5344CB8AC3E}">
        <p14:creationId xmlns:p14="http://schemas.microsoft.com/office/powerpoint/2010/main" val="41640753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onstanti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Constanti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Constanti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Constanti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Constanti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612648" y="1499616"/>
            <a:ext cx="7772400" cy="1472184"/>
          </a:xfrm>
          <a:ln>
            <a:noFill/>
          </a:ln>
        </p:spPr>
        <p:txBody>
          <a:bodyPr tIns="0">
            <a:scene3d>
              <a:camera prst="orthographicFront"/>
              <a:lightRig rig="freezing" dir="t">
                <a:rot lat="0" lon="0" rev="5640000"/>
              </a:lightRig>
            </a:scene3d>
            <a:sp3d prstMaterial="flat">
              <a:bevelT w="38100" h="38100"/>
              <a:contourClr>
                <a:schemeClr val="tx2"/>
              </a:contourClr>
            </a:sp3d>
          </a:bodyPr>
          <a:lstStyle>
            <a:lvl1pPr algn="r" rtl="0" latinLnBrk="0">
              <a:spcBef>
                <a:spcPct val="0"/>
              </a:spcBef>
              <a:buNone/>
              <a:defRPr sz="60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fr-FR" smtClean="0"/>
              <a:t>Cliquez pour modifier le style du titre</a:t>
            </a:r>
            <a:endParaRPr lang="en-US" dirty="0"/>
          </a:p>
        </p:txBody>
      </p:sp>
      <p:sp>
        <p:nvSpPr>
          <p:cNvPr id="17" name="Sous-titre 16"/>
          <p:cNvSpPr>
            <a:spLocks noGrp="1"/>
          </p:cNvSpPr>
          <p:nvPr>
            <p:ph type="subTitle" idx="1"/>
          </p:nvPr>
        </p:nvSpPr>
        <p:spPr>
          <a:xfrm>
            <a:off x="1981200" y="3026568"/>
            <a:ext cx="6400800" cy="1752600"/>
          </a:xfrm>
        </p:spPr>
        <p:txBody>
          <a:bodyPr/>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fr-FR" smtClean="0"/>
              <a:t>Cliquez pour modifier le style des sous-titres du masque</a:t>
            </a:r>
            <a:endParaRPr lang="en-US" dirty="0"/>
          </a:p>
        </p:txBody>
      </p:sp>
      <p:sp>
        <p:nvSpPr>
          <p:cNvPr id="4" name="Rectangle 13"/>
          <p:cNvSpPr>
            <a:spLocks noGrp="1"/>
          </p:cNvSpPr>
          <p:nvPr>
            <p:ph type="dt" sz="half" idx="10"/>
          </p:nvPr>
        </p:nvSpPr>
        <p:spPr/>
        <p:txBody>
          <a:bodyPr/>
          <a:lstStyle>
            <a:lvl1pPr>
              <a:defRPr smtClean="0">
                <a:solidFill>
                  <a:srgbClr val="DFE0D4"/>
                </a:solidFill>
              </a:defRPr>
            </a:lvl1pPr>
          </a:lstStyle>
          <a:p>
            <a:pPr>
              <a:defRPr/>
            </a:pPr>
            <a:fld id="{55B6BC87-6467-447D-818D-4C10B8CBE1EA}" type="datetime2">
              <a:rPr lang="en-US"/>
              <a:pPr>
                <a:defRPr/>
              </a:pPr>
              <a:t>Thursday, December 1, 2022</a:t>
            </a:fld>
            <a:endParaRPr lang="en-US"/>
          </a:p>
        </p:txBody>
      </p:sp>
      <p:sp>
        <p:nvSpPr>
          <p:cNvPr id="5" name="Rectangle 10"/>
          <p:cNvSpPr>
            <a:spLocks noGrp="1"/>
          </p:cNvSpPr>
          <p:nvPr>
            <p:ph type="ftr" sz="quarter" idx="11"/>
          </p:nvPr>
        </p:nvSpPr>
        <p:spPr/>
        <p:txBody>
          <a:bodyPr/>
          <a:lstStyle>
            <a:lvl1pPr>
              <a:defRPr smtClean="0">
                <a:solidFill>
                  <a:srgbClr val="DFE0D4"/>
                </a:solidFill>
              </a:defRPr>
            </a:lvl1pPr>
          </a:lstStyle>
          <a:p>
            <a:pPr>
              <a:defRPr/>
            </a:pPr>
            <a:endParaRPr lang="en-US"/>
          </a:p>
        </p:txBody>
      </p:sp>
      <p:sp>
        <p:nvSpPr>
          <p:cNvPr id="6" name="Rectangle 15"/>
          <p:cNvSpPr>
            <a:spLocks noGrp="1"/>
          </p:cNvSpPr>
          <p:nvPr>
            <p:ph type="sldNum" sz="quarter" idx="12"/>
          </p:nvPr>
        </p:nvSpPr>
        <p:spPr/>
        <p:txBody>
          <a:bodyPr/>
          <a:lstStyle>
            <a:lvl1pPr>
              <a:defRPr smtClean="0">
                <a:solidFill>
                  <a:srgbClr val="DFE0D4"/>
                </a:solidFill>
              </a:defRPr>
            </a:lvl1pPr>
          </a:lstStyle>
          <a:p>
            <a:pPr>
              <a:defRPr/>
            </a:pPr>
            <a:fld id="{E7262254-E955-4DBD-BE45-704767321CC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dirty="0"/>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Rectangle 9"/>
          <p:cNvSpPr>
            <a:spLocks noGrp="1"/>
          </p:cNvSpPr>
          <p:nvPr>
            <p:ph type="dt" sz="half" idx="10"/>
          </p:nvPr>
        </p:nvSpPr>
        <p:spPr/>
        <p:txBody>
          <a:bodyPr/>
          <a:lstStyle>
            <a:lvl1pPr>
              <a:defRPr/>
            </a:lvl1pPr>
          </a:lstStyle>
          <a:p>
            <a:pPr>
              <a:defRPr/>
            </a:pPr>
            <a:fld id="{16E7D726-0FFA-4491-9A72-AA4497D10017}" type="datetime2">
              <a:rPr lang="en-US"/>
              <a:pPr>
                <a:defRPr/>
              </a:pPr>
              <a:t>Thursday, December 1, 2022</a:t>
            </a:fld>
            <a:endParaRPr lang="en-US"/>
          </a:p>
        </p:txBody>
      </p:sp>
      <p:sp>
        <p:nvSpPr>
          <p:cNvPr id="5" name="Rectangle 21"/>
          <p:cNvSpPr>
            <a:spLocks noGrp="1"/>
          </p:cNvSpPr>
          <p:nvPr>
            <p:ph type="ftr" sz="quarter" idx="11"/>
          </p:nvPr>
        </p:nvSpPr>
        <p:spPr>
          <a:ln/>
        </p:spPr>
        <p:txBody>
          <a:bodyPr/>
          <a:lstStyle>
            <a:lvl1pPr>
              <a:defRPr/>
            </a:lvl1pPr>
          </a:lstStyle>
          <a:p>
            <a:pPr>
              <a:defRPr/>
            </a:pPr>
            <a:endParaRPr lang="en-US"/>
          </a:p>
        </p:txBody>
      </p:sp>
      <p:sp>
        <p:nvSpPr>
          <p:cNvPr id="6" name="Rectangle 17"/>
          <p:cNvSpPr>
            <a:spLocks noGrp="1"/>
          </p:cNvSpPr>
          <p:nvPr>
            <p:ph type="sldNum" sz="quarter" idx="12"/>
          </p:nvPr>
        </p:nvSpPr>
        <p:spPr/>
        <p:txBody>
          <a:bodyPr/>
          <a:lstStyle>
            <a:lvl1pPr>
              <a:defRPr/>
            </a:lvl1pPr>
          </a:lstStyle>
          <a:p>
            <a:pPr>
              <a:defRPr/>
            </a:pPr>
            <a:fld id="{D9B55898-FF94-41DD-991B-852B0825720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a:noAutofit/>
            <a:scene3d>
              <a:camera prst="orthographicFront"/>
              <a:lightRig rig="freezing" dir="t">
                <a:rot lat="0" lon="0" rev="5640000"/>
              </a:lightRig>
            </a:scene3d>
            <a:sp3d prstMaterial="flat">
              <a:bevelT w="38100" h="38100"/>
            </a:sp3d>
          </a:bodyPr>
          <a:lstStyle>
            <a:lvl1pPr algn="l" rtl="0" latinLnBrk="0">
              <a:spcBef>
                <a:spcPct val="0"/>
              </a:spcBef>
              <a:buNone/>
              <a:defRPr lang="en-US" sz="60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fr-FR" smtClean="0"/>
              <a:t>Cliquez pour modifier le style du titre</a:t>
            </a:r>
            <a:endParaRPr lang="en-US" dirty="0"/>
          </a:p>
        </p:txBody>
      </p:sp>
      <p:sp>
        <p:nvSpPr>
          <p:cNvPr id="3" name="Espace réservé du texte 2"/>
          <p:cNvSpPr>
            <a:spLocks noGrp="1"/>
          </p:cNvSpPr>
          <p:nvPr>
            <p:ph type="body" idx="1"/>
          </p:nvPr>
        </p:nvSpPr>
        <p:spPr>
          <a:xfrm>
            <a:off x="533400" y="2676528"/>
            <a:ext cx="7772400" cy="1509712"/>
          </a:xfrm>
        </p:spPr>
        <p:txBody>
          <a:bodyPr/>
          <a:lstStyle>
            <a:lvl1pPr marL="329184">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Rectangle 13"/>
          <p:cNvSpPr>
            <a:spLocks noGrp="1"/>
          </p:cNvSpPr>
          <p:nvPr>
            <p:ph type="dt" sz="half" idx="10"/>
          </p:nvPr>
        </p:nvSpPr>
        <p:spPr/>
        <p:txBody>
          <a:bodyPr/>
          <a:lstStyle>
            <a:lvl1pPr>
              <a:defRPr smtClean="0">
                <a:solidFill>
                  <a:srgbClr val="DFE0D4"/>
                </a:solidFill>
              </a:defRPr>
            </a:lvl1pPr>
          </a:lstStyle>
          <a:p>
            <a:pPr>
              <a:defRPr/>
            </a:pPr>
            <a:fld id="{B82F7487-6249-468C-AB7E-3368C2D93C0E}" type="datetime2">
              <a:rPr lang="en-US"/>
              <a:pPr>
                <a:defRPr/>
              </a:pPr>
              <a:t>Thursday, December 1, 2022</a:t>
            </a:fld>
            <a:endParaRPr lang="en-US"/>
          </a:p>
        </p:txBody>
      </p:sp>
      <p:sp>
        <p:nvSpPr>
          <p:cNvPr id="5" name="Rectangle 10"/>
          <p:cNvSpPr>
            <a:spLocks noGrp="1"/>
          </p:cNvSpPr>
          <p:nvPr>
            <p:ph type="ftr" sz="quarter" idx="11"/>
          </p:nvPr>
        </p:nvSpPr>
        <p:spPr/>
        <p:txBody>
          <a:bodyPr/>
          <a:lstStyle>
            <a:lvl1pPr>
              <a:defRPr smtClean="0">
                <a:solidFill>
                  <a:srgbClr val="DFE0D4"/>
                </a:solidFill>
              </a:defRPr>
            </a:lvl1pPr>
          </a:lstStyle>
          <a:p>
            <a:pPr>
              <a:defRPr/>
            </a:pPr>
            <a:endParaRPr lang="en-US"/>
          </a:p>
        </p:txBody>
      </p:sp>
      <p:sp>
        <p:nvSpPr>
          <p:cNvPr id="6" name="Rectangle 15"/>
          <p:cNvSpPr>
            <a:spLocks noGrp="1"/>
          </p:cNvSpPr>
          <p:nvPr>
            <p:ph type="sldNum" sz="quarter" idx="12"/>
          </p:nvPr>
        </p:nvSpPr>
        <p:spPr/>
        <p:txBody>
          <a:bodyPr/>
          <a:lstStyle>
            <a:lvl1pPr>
              <a:defRPr smtClean="0">
                <a:solidFill>
                  <a:srgbClr val="DFE0D4"/>
                </a:solidFill>
              </a:defRPr>
            </a:lvl1pPr>
          </a:lstStyle>
          <a:p>
            <a:pPr>
              <a:defRPr/>
            </a:pPr>
            <a:fld id="{97C5FABA-F610-408D-BF6A-47BCFA9BD7A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lang="fr-FR" smtClean="0"/>
              <a:t>Cliquez pour modifier le style du titre</a:t>
            </a:r>
            <a:endParaRPr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Rectangle 9"/>
          <p:cNvSpPr>
            <a:spLocks noGrp="1"/>
          </p:cNvSpPr>
          <p:nvPr>
            <p:ph type="dt" sz="half" idx="10"/>
          </p:nvPr>
        </p:nvSpPr>
        <p:spPr/>
        <p:txBody>
          <a:bodyPr/>
          <a:lstStyle>
            <a:lvl1pPr>
              <a:defRPr/>
            </a:lvl1pPr>
          </a:lstStyle>
          <a:p>
            <a:pPr>
              <a:defRPr/>
            </a:pPr>
            <a:fld id="{131CB562-14B6-4F7A-B0A6-27D1E55B011D}" type="datetime2">
              <a:rPr lang="en-US"/>
              <a:pPr>
                <a:defRPr/>
              </a:pPr>
              <a:t>Thursday, December 1, 2022</a:t>
            </a:fld>
            <a:endParaRPr lang="en-US"/>
          </a:p>
        </p:txBody>
      </p:sp>
      <p:sp>
        <p:nvSpPr>
          <p:cNvPr id="6" name="Rectangle 21"/>
          <p:cNvSpPr>
            <a:spLocks noGrp="1"/>
          </p:cNvSpPr>
          <p:nvPr>
            <p:ph type="ftr" sz="quarter" idx="11"/>
          </p:nvPr>
        </p:nvSpPr>
        <p:spPr>
          <a:ln/>
        </p:spPr>
        <p:txBody>
          <a:bodyPr/>
          <a:lstStyle>
            <a:lvl1pPr>
              <a:defRPr/>
            </a:lvl1pPr>
          </a:lstStyle>
          <a:p>
            <a:pPr>
              <a:defRPr/>
            </a:pPr>
            <a:endParaRPr lang="en-US"/>
          </a:p>
        </p:txBody>
      </p:sp>
      <p:sp>
        <p:nvSpPr>
          <p:cNvPr id="7" name="Rectangle 17"/>
          <p:cNvSpPr>
            <a:spLocks noGrp="1"/>
          </p:cNvSpPr>
          <p:nvPr>
            <p:ph type="sldNum" sz="quarter" idx="12"/>
          </p:nvPr>
        </p:nvSpPr>
        <p:spPr/>
        <p:txBody>
          <a:bodyPr/>
          <a:lstStyle>
            <a:lvl1pPr>
              <a:defRPr/>
            </a:lvl1pPr>
          </a:lstStyle>
          <a:p>
            <a:pPr>
              <a:defRPr/>
            </a:pPr>
            <a:fld id="{CA314618-B3B9-4489-AB36-4134F4686C1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lvl1pPr>
              <a:defRPr/>
            </a:lvl1pPr>
          </a:lstStyle>
          <a:p>
            <a:r>
              <a:rPr lang="fr-FR" smtClean="0"/>
              <a:t>Cliquez pour modifier le style du titre</a:t>
            </a:r>
            <a:endParaRPr lang="en-US" dirty="0"/>
          </a:p>
        </p:txBody>
      </p:sp>
      <p:sp>
        <p:nvSpPr>
          <p:cNvPr id="3" name="Espace réservé du texte 2"/>
          <p:cNvSpPr>
            <a:spLocks noGrp="1"/>
          </p:cNvSpPr>
          <p:nvPr>
            <p:ph type="body" idx="1"/>
          </p:nvPr>
        </p:nvSpPr>
        <p:spPr>
          <a:xfrm>
            <a:off x="457200" y="1855248"/>
            <a:ext cx="4040188" cy="539496"/>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Espace réservé du texte 3"/>
          <p:cNvSpPr>
            <a:spLocks noGrp="1"/>
          </p:cNvSpPr>
          <p:nvPr>
            <p:ph type="body" sz="half" idx="2"/>
          </p:nvPr>
        </p:nvSpPr>
        <p:spPr>
          <a:xfrm>
            <a:off x="4645025" y="1859757"/>
            <a:ext cx="4041775" cy="534987"/>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Espace réservé du contenu 4"/>
          <p:cNvSpPr>
            <a:spLocks noGrp="1"/>
          </p:cNvSpPr>
          <p:nvPr>
            <p:ph sz="quarter" idx="3"/>
          </p:nvPr>
        </p:nvSpPr>
        <p:spPr>
          <a:xfrm>
            <a:off x="457200" y="2418557"/>
            <a:ext cx="4040188" cy="3941763"/>
          </a:xfrm>
        </p:spPr>
        <p:txBody>
          <a:bodyPr tIns="0"/>
          <a:lstStyle>
            <a:lvl1pPr>
              <a:defRPr sz="2200"/>
            </a:lvl1pPr>
            <a:lvl2pPr>
              <a:defRPr sz="2000"/>
            </a:lvl2pPr>
            <a:lvl3pPr>
              <a:defRPr sz="1800"/>
            </a:lvl3pPr>
            <a:lvl4pPr>
              <a:defRPr sz="1600"/>
            </a:lvl4pPr>
            <a:lvl5pPr>
              <a:defRPr sz="16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6" name="Espace réservé du contenu 5"/>
          <p:cNvSpPr>
            <a:spLocks noGrp="1"/>
          </p:cNvSpPr>
          <p:nvPr>
            <p:ph sz="quarter" idx="4"/>
          </p:nvPr>
        </p:nvSpPr>
        <p:spPr>
          <a:xfrm>
            <a:off x="4645025" y="2418557"/>
            <a:ext cx="4041775" cy="3941763"/>
          </a:xfrm>
        </p:spPr>
        <p:txBody>
          <a:bodyPr tIns="0"/>
          <a:lstStyle>
            <a:lvl1pPr>
              <a:defRPr sz="2200"/>
            </a:lvl1pPr>
            <a:lvl2pPr>
              <a:defRPr sz="2000"/>
            </a:lvl2pPr>
            <a:lvl3pPr>
              <a:defRPr sz="1800"/>
            </a:lvl3pPr>
            <a:lvl4pPr>
              <a:defRPr sz="1600"/>
            </a:lvl4pPr>
            <a:lvl5pPr>
              <a:defRPr sz="16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Rectangle 9"/>
          <p:cNvSpPr>
            <a:spLocks noGrp="1"/>
          </p:cNvSpPr>
          <p:nvPr>
            <p:ph type="dt" sz="half" idx="10"/>
          </p:nvPr>
        </p:nvSpPr>
        <p:spPr/>
        <p:txBody>
          <a:bodyPr/>
          <a:lstStyle>
            <a:lvl1pPr>
              <a:defRPr/>
            </a:lvl1pPr>
          </a:lstStyle>
          <a:p>
            <a:pPr>
              <a:defRPr/>
            </a:pPr>
            <a:fld id="{FEA95AD1-1470-43D0-9FFD-9FB9AE11712B}" type="datetime2">
              <a:rPr lang="en-US"/>
              <a:pPr>
                <a:defRPr/>
              </a:pPr>
              <a:t>Thursday, December 1, 2022</a:t>
            </a:fld>
            <a:endParaRPr lang="en-US"/>
          </a:p>
        </p:txBody>
      </p:sp>
      <p:sp>
        <p:nvSpPr>
          <p:cNvPr id="8" name="Rectangle 21"/>
          <p:cNvSpPr>
            <a:spLocks noGrp="1"/>
          </p:cNvSpPr>
          <p:nvPr>
            <p:ph type="ftr" sz="quarter" idx="11"/>
          </p:nvPr>
        </p:nvSpPr>
        <p:spPr>
          <a:ln/>
        </p:spPr>
        <p:txBody>
          <a:bodyPr/>
          <a:lstStyle>
            <a:lvl1pPr>
              <a:defRPr/>
            </a:lvl1pPr>
          </a:lstStyle>
          <a:p>
            <a:pPr>
              <a:defRPr/>
            </a:pPr>
            <a:endParaRPr lang="en-US"/>
          </a:p>
        </p:txBody>
      </p:sp>
      <p:sp>
        <p:nvSpPr>
          <p:cNvPr id="9" name="Rectangle 17"/>
          <p:cNvSpPr>
            <a:spLocks noGrp="1"/>
          </p:cNvSpPr>
          <p:nvPr>
            <p:ph type="sldNum" sz="quarter" idx="12"/>
          </p:nvPr>
        </p:nvSpPr>
        <p:spPr/>
        <p:txBody>
          <a:bodyPr/>
          <a:lstStyle>
            <a:lvl1pPr>
              <a:defRPr/>
            </a:lvl1pPr>
          </a:lstStyle>
          <a:p>
            <a:pPr>
              <a:defRPr/>
            </a:pPr>
            <a:fld id="{FC174D3D-FCCE-4A1D-8E1E-69E61D5EB93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a:scene3d>
              <a:camera prst="orthographicFront"/>
              <a:lightRig rig="freezing" dir="t">
                <a:rot lat="0" lon="0" rev="5640000"/>
              </a:lightRig>
            </a:scene3d>
            <a:sp3d prstMaterial="flat">
              <a:contourClr>
                <a:schemeClr val="tx2"/>
              </a:contourClr>
            </a:sp3d>
          </a:bodyPr>
          <a:lstStyle>
            <a:lvl1pPr algn="l" rtl="0" latinLnBrk="0">
              <a:spcBef>
                <a:spcPct val="0"/>
              </a:spcBef>
              <a:buNone/>
              <a:defRPr sz="5000" b="0">
                <a:ln>
                  <a:noFill/>
                </a:ln>
                <a:solidFill>
                  <a:schemeClr val="tx2"/>
                </a:solidFill>
                <a:effectLst/>
                <a:latin typeface="+mj-lt"/>
                <a:ea typeface="+mj-ea"/>
                <a:cs typeface="+mj-cs"/>
              </a:defRPr>
            </a:lvl1pPr>
          </a:lstStyle>
          <a:p>
            <a:r>
              <a:rPr lang="fr-FR" smtClean="0"/>
              <a:t>Cliquez pour modifier le style du titre</a:t>
            </a:r>
            <a:endParaRPr lang="en-US" dirty="0"/>
          </a:p>
        </p:txBody>
      </p:sp>
      <p:sp>
        <p:nvSpPr>
          <p:cNvPr id="3" name="Rectangle 9"/>
          <p:cNvSpPr>
            <a:spLocks noGrp="1"/>
          </p:cNvSpPr>
          <p:nvPr>
            <p:ph type="dt" sz="half" idx="10"/>
          </p:nvPr>
        </p:nvSpPr>
        <p:spPr/>
        <p:txBody>
          <a:bodyPr/>
          <a:lstStyle>
            <a:lvl1pPr>
              <a:defRPr/>
            </a:lvl1pPr>
          </a:lstStyle>
          <a:p>
            <a:pPr>
              <a:defRPr/>
            </a:pPr>
            <a:fld id="{29AF773C-6F3B-4E49-A8E3-A2E6D121ED3A}" type="datetime2">
              <a:rPr lang="en-US"/>
              <a:pPr>
                <a:defRPr/>
              </a:pPr>
              <a:t>Thursday, December 1, 2022</a:t>
            </a:fld>
            <a:endParaRPr lang="en-US"/>
          </a:p>
        </p:txBody>
      </p:sp>
      <p:sp>
        <p:nvSpPr>
          <p:cNvPr id="4" name="Rectangle 21"/>
          <p:cNvSpPr>
            <a:spLocks noGrp="1"/>
          </p:cNvSpPr>
          <p:nvPr>
            <p:ph type="ftr" sz="quarter" idx="11"/>
          </p:nvPr>
        </p:nvSpPr>
        <p:spPr>
          <a:ln/>
        </p:spPr>
        <p:txBody>
          <a:bodyPr/>
          <a:lstStyle>
            <a:lvl1pPr>
              <a:defRPr/>
            </a:lvl1pPr>
          </a:lstStyle>
          <a:p>
            <a:pPr>
              <a:defRPr/>
            </a:pPr>
            <a:endParaRPr lang="en-US"/>
          </a:p>
        </p:txBody>
      </p:sp>
      <p:sp>
        <p:nvSpPr>
          <p:cNvPr id="5" name="Rectangle 17"/>
          <p:cNvSpPr>
            <a:spLocks noGrp="1"/>
          </p:cNvSpPr>
          <p:nvPr>
            <p:ph type="sldNum" sz="quarter" idx="12"/>
          </p:nvPr>
        </p:nvSpPr>
        <p:spPr/>
        <p:txBody>
          <a:bodyPr/>
          <a:lstStyle>
            <a:lvl1pPr>
              <a:defRPr/>
            </a:lvl1pPr>
          </a:lstStyle>
          <a:p>
            <a:pPr>
              <a:defRPr/>
            </a:pPr>
            <a:fld id="{ADB53FF2-A6CC-49EF-9BD1-0257E35A2B4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9"/>
          <p:cNvSpPr>
            <a:spLocks noGrp="1"/>
          </p:cNvSpPr>
          <p:nvPr>
            <p:ph type="dt" sz="half" idx="10"/>
          </p:nvPr>
        </p:nvSpPr>
        <p:spPr/>
        <p:txBody>
          <a:bodyPr/>
          <a:lstStyle>
            <a:lvl1pPr>
              <a:defRPr/>
            </a:lvl1pPr>
          </a:lstStyle>
          <a:p>
            <a:pPr>
              <a:defRPr/>
            </a:pPr>
            <a:fld id="{B6A72384-5133-47B3-8DE6-0C26A810D83F}" type="datetime2">
              <a:rPr lang="en-US"/>
              <a:pPr>
                <a:defRPr/>
              </a:pPr>
              <a:t>Thursday, December 1, 2022</a:t>
            </a:fld>
            <a:endParaRPr lang="en-US"/>
          </a:p>
        </p:txBody>
      </p:sp>
      <p:sp>
        <p:nvSpPr>
          <p:cNvPr id="3" name="Rectangle 21"/>
          <p:cNvSpPr>
            <a:spLocks noGrp="1"/>
          </p:cNvSpPr>
          <p:nvPr>
            <p:ph type="ftr" sz="quarter" idx="11"/>
          </p:nvPr>
        </p:nvSpPr>
        <p:spPr>
          <a:ln/>
        </p:spPr>
        <p:txBody>
          <a:bodyPr/>
          <a:lstStyle>
            <a:lvl1pPr>
              <a:defRPr/>
            </a:lvl1pPr>
          </a:lstStyle>
          <a:p>
            <a:pPr>
              <a:defRPr/>
            </a:pPr>
            <a:endParaRPr lang="en-US"/>
          </a:p>
        </p:txBody>
      </p:sp>
      <p:sp>
        <p:nvSpPr>
          <p:cNvPr id="4" name="Rectangle 17"/>
          <p:cNvSpPr>
            <a:spLocks noGrp="1"/>
          </p:cNvSpPr>
          <p:nvPr>
            <p:ph type="sldNum" sz="quarter" idx="12"/>
          </p:nvPr>
        </p:nvSpPr>
        <p:spPr/>
        <p:txBody>
          <a:bodyPr/>
          <a:lstStyle>
            <a:lvl1pPr>
              <a:defRPr/>
            </a:lvl1pPr>
          </a:lstStyle>
          <a:p>
            <a:pPr>
              <a:defRPr/>
            </a:pPr>
            <a:fld id="{ECE367AE-0CB3-4A18-9994-1FD9B830D2C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a:noAutofit/>
          </a:bodyPr>
          <a:lstStyle>
            <a:lvl1pPr algn="l" rtl="0" latinLnBrk="0">
              <a:spcBef>
                <a:spcPct val="0"/>
              </a:spcBef>
              <a:buNone/>
              <a:defRPr sz="2600" b="0">
                <a:ln>
                  <a:noFill/>
                </a:ln>
                <a:solidFill>
                  <a:schemeClr val="tx2"/>
                </a:solidFill>
                <a:effectLst/>
                <a:latin typeface="+mj-lt"/>
                <a:ea typeface="+mj-ea"/>
                <a:cs typeface="+mj-cs"/>
              </a:defRPr>
            </a:lvl1pPr>
          </a:lstStyle>
          <a:p>
            <a:r>
              <a:rPr lang="fr-FR" smtClean="0"/>
              <a:t>Cliquez pour modifier le style du titre</a:t>
            </a:r>
            <a:endParaRPr lang="en-US" dirty="0"/>
          </a:p>
        </p:txBody>
      </p:sp>
      <p:sp>
        <p:nvSpPr>
          <p:cNvPr id="3" name="Espace réservé du texte 2"/>
          <p:cNvSpPr>
            <a:spLocks noGrp="1"/>
          </p:cNvSpPr>
          <p:nvPr>
            <p:ph type="body" idx="1"/>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Espace réservé du contenu 3"/>
          <p:cNvSpPr>
            <a:spLocks noGrp="1"/>
          </p:cNvSpPr>
          <p:nvPr>
            <p:ph sz="half" idx="2"/>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Rectangle 9"/>
          <p:cNvSpPr>
            <a:spLocks noGrp="1"/>
          </p:cNvSpPr>
          <p:nvPr>
            <p:ph type="dt" sz="half" idx="10"/>
          </p:nvPr>
        </p:nvSpPr>
        <p:spPr/>
        <p:txBody>
          <a:bodyPr/>
          <a:lstStyle>
            <a:lvl1pPr>
              <a:defRPr/>
            </a:lvl1pPr>
          </a:lstStyle>
          <a:p>
            <a:pPr>
              <a:defRPr/>
            </a:pPr>
            <a:fld id="{84DCD194-FF5E-4EE4-A737-689014821699}" type="datetime2">
              <a:rPr lang="en-US"/>
              <a:pPr>
                <a:defRPr/>
              </a:pPr>
              <a:t>Thursday, December 1, 2022</a:t>
            </a:fld>
            <a:endParaRPr lang="en-US"/>
          </a:p>
        </p:txBody>
      </p:sp>
      <p:sp>
        <p:nvSpPr>
          <p:cNvPr id="6" name="Rectangle 21"/>
          <p:cNvSpPr>
            <a:spLocks noGrp="1"/>
          </p:cNvSpPr>
          <p:nvPr>
            <p:ph type="ftr" sz="quarter" idx="11"/>
          </p:nvPr>
        </p:nvSpPr>
        <p:spPr>
          <a:ln/>
        </p:spPr>
        <p:txBody>
          <a:bodyPr/>
          <a:lstStyle>
            <a:lvl1pPr>
              <a:defRPr/>
            </a:lvl1pPr>
          </a:lstStyle>
          <a:p>
            <a:pPr>
              <a:defRPr/>
            </a:pPr>
            <a:endParaRPr lang="en-US"/>
          </a:p>
        </p:txBody>
      </p:sp>
      <p:sp>
        <p:nvSpPr>
          <p:cNvPr id="7" name="Rectangle 17"/>
          <p:cNvSpPr>
            <a:spLocks noGrp="1"/>
          </p:cNvSpPr>
          <p:nvPr>
            <p:ph type="sldNum" sz="quarter" idx="12"/>
          </p:nvPr>
        </p:nvSpPr>
        <p:spPr/>
        <p:txBody>
          <a:bodyPr/>
          <a:lstStyle>
            <a:lvl1pPr>
              <a:defRPr/>
            </a:lvl1pPr>
          </a:lstStyle>
          <a:p>
            <a:pPr>
              <a:defRPr/>
            </a:pPr>
            <a:fld id="{B47595B5-8741-4020-8CC4-37201D187C6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55544" y="3021808"/>
            <a:ext cx="2514600" cy="457200"/>
          </a:xfrm>
        </p:spPr>
        <p:txBody>
          <a:bodyPr/>
          <a:lstStyle>
            <a:lvl1pPr algn="l">
              <a:buNone/>
              <a:defRPr sz="1600" b="1">
                <a:solidFill>
                  <a:schemeClr val="accent2"/>
                </a:solidFill>
              </a:defRPr>
            </a:lvl1pPr>
          </a:lstStyle>
          <a:p>
            <a:r>
              <a:rPr lang="fr-FR" smtClean="0"/>
              <a:t>Cliquez pour modifier le style du titre</a:t>
            </a:r>
            <a:endParaRPr lang="en-US" dirty="0"/>
          </a:p>
        </p:txBody>
      </p:sp>
      <p:sp>
        <p:nvSpPr>
          <p:cNvPr id="4" name="Espace réservé du texte 3"/>
          <p:cNvSpPr>
            <a:spLocks noGrp="1"/>
          </p:cNvSpPr>
          <p:nvPr>
            <p:ph type="body" sz="half" idx="2"/>
          </p:nvPr>
        </p:nvSpPr>
        <p:spPr>
          <a:xfrm>
            <a:off x="6255544" y="3500440"/>
            <a:ext cx="2209800" cy="2130552"/>
          </a:xfrm>
        </p:spPr>
        <p:txBody>
          <a:bodyPr lIns="0" rIns="0" bIns="0"/>
          <a:lstStyle>
            <a:lvl1pPr marL="0" indent="0">
              <a:spcBef>
                <a:spcPts val="250"/>
              </a:spcBef>
              <a:buFontTx/>
              <a:buNone/>
              <a:defRPr sz="1300"/>
            </a:lvl1pPr>
            <a:lvl2pPr>
              <a:defRPr sz="1200"/>
            </a:lvl2pPr>
            <a:lvl3pPr>
              <a:defRPr sz="1000"/>
            </a:lvl3pPr>
            <a:lvl4pPr>
              <a:defRPr sz="900"/>
            </a:lvl4pPr>
            <a:lvl5pPr>
              <a:defRPr sz="9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3" name="Espace réservé pour une image  2"/>
          <p:cNvSpPr>
            <a:spLocks noGrp="1"/>
          </p:cNvSpPr>
          <p:nvPr>
            <p:ph type="pic" idx="1"/>
          </p:nvPr>
        </p:nvSpPr>
        <p:spPr>
          <a:xfrm>
            <a:off x="747712" y="1524000"/>
            <a:ext cx="5029200" cy="4114800"/>
          </a:xfrm>
          <a:prstGeom prst="roundRect">
            <a:avLst>
              <a:gd name="adj" fmla="val 4167"/>
            </a:avLst>
          </a:prstGeom>
          <a:solidFill>
            <a:schemeClr val="bg2"/>
          </a:solidFill>
          <a:ln w="3000">
            <a:solidFill>
              <a:schemeClr val="bg2">
                <a:shade val="35000"/>
              </a:schemeClr>
            </a:solidFill>
            <a:miter lim="800000"/>
          </a:ln>
          <a:effectLst/>
        </p:spPr>
        <p:txBody>
          <a:bodyPr>
            <a:normAutofit/>
          </a:bodyPr>
          <a:lstStyle>
            <a:lvl1pPr>
              <a:buNone/>
              <a:defRPr sz="3200"/>
            </a:lvl1pPr>
          </a:lstStyle>
          <a:p>
            <a:pPr lvl="0"/>
            <a:r>
              <a:rPr lang="fr-FR" noProof="0" smtClean="0"/>
              <a:t>Cliquez sur l'icône pour ajouter une image</a:t>
            </a:r>
            <a:endParaRPr lang="en-US" noProof="0" dirty="0"/>
          </a:p>
        </p:txBody>
      </p:sp>
      <p:sp>
        <p:nvSpPr>
          <p:cNvPr id="5" name="Rectangle 9"/>
          <p:cNvSpPr>
            <a:spLocks noGrp="1"/>
          </p:cNvSpPr>
          <p:nvPr>
            <p:ph type="dt" sz="half" idx="10"/>
          </p:nvPr>
        </p:nvSpPr>
        <p:spPr/>
        <p:txBody>
          <a:bodyPr/>
          <a:lstStyle>
            <a:lvl1pPr>
              <a:defRPr/>
            </a:lvl1pPr>
          </a:lstStyle>
          <a:p>
            <a:pPr>
              <a:defRPr/>
            </a:pPr>
            <a:fld id="{D88E68C2-C06A-46C1-8C24-1B35A8F713F4}" type="datetime2">
              <a:rPr lang="en-US"/>
              <a:pPr>
                <a:defRPr/>
              </a:pPr>
              <a:t>Thursday, December 1, 2022</a:t>
            </a:fld>
            <a:endParaRPr lang="en-US"/>
          </a:p>
        </p:txBody>
      </p:sp>
      <p:sp>
        <p:nvSpPr>
          <p:cNvPr id="6" name="Rectangle 21"/>
          <p:cNvSpPr>
            <a:spLocks noGrp="1"/>
          </p:cNvSpPr>
          <p:nvPr>
            <p:ph type="ftr" sz="quarter" idx="11"/>
          </p:nvPr>
        </p:nvSpPr>
        <p:spPr>
          <a:ln/>
        </p:spPr>
        <p:txBody>
          <a:bodyPr/>
          <a:lstStyle>
            <a:lvl1pPr>
              <a:defRPr/>
            </a:lvl1pPr>
          </a:lstStyle>
          <a:p>
            <a:pPr>
              <a:defRPr/>
            </a:pPr>
            <a:endParaRPr lang="en-US"/>
          </a:p>
        </p:txBody>
      </p:sp>
      <p:sp>
        <p:nvSpPr>
          <p:cNvPr id="7" name="Rectangle 17"/>
          <p:cNvSpPr>
            <a:spLocks noGrp="1"/>
          </p:cNvSpPr>
          <p:nvPr>
            <p:ph type="sldNum" sz="quarter" idx="12"/>
          </p:nvPr>
        </p:nvSpPr>
        <p:spPr/>
        <p:txBody>
          <a:bodyPr/>
          <a:lstStyle>
            <a:lvl1pPr>
              <a:defRPr/>
            </a:lvl1pPr>
          </a:lstStyle>
          <a:p>
            <a:pPr>
              <a:defRPr/>
            </a:pPr>
            <a:fld id="{E7CEF55A-EFE5-4438-A3DA-51993B08A5D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Constantia" pitchFamily="18" charset="0"/>
            </a:endParaRPr>
          </a:p>
        </p:txBody>
      </p:sp>
      <p:sp>
        <p:nvSpPr>
          <p:cNvPr id="8" name="Forme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Constantia" pitchFamily="18" charset="0"/>
            </a:endParaRPr>
          </a:p>
        </p:txBody>
      </p:sp>
      <p:sp>
        <p:nvSpPr>
          <p:cNvPr id="2052" name="Rectangle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2053" name="Rectangle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a:p>
            <a:pPr lvl="4"/>
            <a:r>
              <a:rPr lang="en-US" smtClean="0"/>
              <a:t>Sixth level</a:t>
            </a:r>
          </a:p>
          <a:p>
            <a:pPr lvl="4"/>
            <a:r>
              <a:rPr lang="en-US" smtClean="0"/>
              <a:t>Seventh level</a:t>
            </a:r>
          </a:p>
          <a:p>
            <a:pPr lvl="4"/>
            <a:r>
              <a:rPr lang="en-US" smtClean="0"/>
              <a:t>Eighth level</a:t>
            </a:r>
          </a:p>
          <a:p>
            <a:pPr lvl="4"/>
            <a:r>
              <a:rPr lang="en-US" smtClean="0"/>
              <a:t>Ninth level</a:t>
            </a:r>
          </a:p>
        </p:txBody>
      </p:sp>
      <p:sp>
        <p:nvSpPr>
          <p:cNvPr id="10" name="Rectangle 9"/>
          <p:cNvSpPr>
            <a:spLocks noGrp="1"/>
          </p:cNvSpPr>
          <p:nvPr>
            <p:ph type="dt" sz="half" idx="2"/>
          </p:nvPr>
        </p:nvSpPr>
        <p:spPr>
          <a:xfrm>
            <a:off x="457200" y="6356350"/>
            <a:ext cx="2133600" cy="365125"/>
          </a:xfrm>
          <a:prstGeom prst="rect">
            <a:avLst/>
          </a:prstGeom>
        </p:spPr>
        <p:txBody>
          <a:bodyPr vert="horz" wrap="square" lIns="0" tIns="0" rIns="0" bIns="0" numCol="1" anchor="b" anchorCtr="0" compatLnSpc="1">
            <a:prstTxWarp prst="textNoShape">
              <a:avLst/>
            </a:prstTxWarp>
          </a:bodyPr>
          <a:lstStyle>
            <a:lvl1pPr>
              <a:defRPr sz="1200" smtClean="0">
                <a:solidFill>
                  <a:srgbClr val="626551"/>
                </a:solidFill>
                <a:latin typeface="Constantia" pitchFamily="18" charset="0"/>
              </a:defRPr>
            </a:lvl1pPr>
          </a:lstStyle>
          <a:p>
            <a:pPr>
              <a:defRPr/>
            </a:pPr>
            <a:fld id="{7998EB9A-CB0B-4DB8-9287-43F39DF9946B}" type="datetime2">
              <a:rPr lang="en-US"/>
              <a:pPr>
                <a:defRPr/>
              </a:pPr>
              <a:t>Thursday, December 1, 2022</a:t>
            </a:fld>
            <a:endParaRPr lang="en-US"/>
          </a:p>
        </p:txBody>
      </p:sp>
      <p:sp>
        <p:nvSpPr>
          <p:cNvPr id="1031" name="Rectangle 21"/>
          <p:cNvSpPr>
            <a:spLocks noGrp="1"/>
          </p:cNvSpPr>
          <p:nvPr>
            <p:ph type="ftr" sz="quarter" idx="3"/>
          </p:nvPr>
        </p:nvSpPr>
        <p:spPr bwMode="auto">
          <a:xfrm>
            <a:off x="2590800" y="6356350"/>
            <a:ext cx="2895600" cy="365125"/>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defRPr sz="1200" smtClean="0">
                <a:solidFill>
                  <a:srgbClr val="626551"/>
                </a:solidFill>
                <a:latin typeface="Constantia" pitchFamily="18" charset="0"/>
              </a:defRPr>
            </a:lvl1pPr>
          </a:lstStyle>
          <a:p>
            <a:pPr>
              <a:defRPr/>
            </a:pPr>
            <a:endParaRPr lang="en-US"/>
          </a:p>
        </p:txBody>
      </p:sp>
      <p:sp>
        <p:nvSpPr>
          <p:cNvPr id="18" name="Rectangle 17"/>
          <p:cNvSpPr>
            <a:spLocks noGrp="1"/>
          </p:cNvSpPr>
          <p:nvPr>
            <p:ph type="sldNum" sz="quarter" idx="4"/>
          </p:nvPr>
        </p:nvSpPr>
        <p:spPr>
          <a:xfrm>
            <a:off x="8077200" y="6356350"/>
            <a:ext cx="609600" cy="365125"/>
          </a:xfrm>
          <a:prstGeom prst="rect">
            <a:avLst/>
          </a:prstGeom>
        </p:spPr>
        <p:txBody>
          <a:bodyPr vert="horz" wrap="square" lIns="0" tIns="0" rIns="0" bIns="0" numCol="1" anchor="b" anchorCtr="0" compatLnSpc="1">
            <a:prstTxWarp prst="textNoShape">
              <a:avLst/>
            </a:prstTxWarp>
          </a:bodyPr>
          <a:lstStyle>
            <a:lvl1pPr algn="r">
              <a:defRPr sz="1200" smtClean="0">
                <a:solidFill>
                  <a:srgbClr val="626551"/>
                </a:solidFill>
                <a:latin typeface="Constantia" pitchFamily="18" charset="0"/>
              </a:defRPr>
            </a:lvl1pPr>
          </a:lstStyle>
          <a:p>
            <a:pPr>
              <a:defRPr/>
            </a:pPr>
            <a:fld id="{07D83A1E-6DC6-41B4-93CC-0A149E84F13F}" type="slidenum">
              <a:rPr lang="en-US"/>
              <a:pPr>
                <a:defRPr/>
              </a:pPr>
              <a:t>‹#›</a:t>
            </a:fld>
            <a:endParaRPr lang="en-US"/>
          </a:p>
        </p:txBody>
      </p:sp>
      <p:grpSp>
        <p:nvGrpSpPr>
          <p:cNvPr id="2057" name="Group 9"/>
          <p:cNvGrpSpPr>
            <a:grpSpLocks/>
          </p:cNvGrpSpPr>
          <p:nvPr userDrawn="1"/>
        </p:nvGrpSpPr>
        <p:grpSpPr bwMode="auto">
          <a:xfrm>
            <a:off x="-19050" y="203200"/>
            <a:ext cx="9180513" cy="647700"/>
            <a:chOff x="-19045" y="216550"/>
            <a:chExt cx="9180548" cy="649224"/>
          </a:xfrm>
        </p:grpSpPr>
        <p:sp>
          <p:nvSpPr>
            <p:cNvPr id="12" name="Forme 11"/>
            <p:cNvSpPr>
              <a:spLocks/>
            </p:cNvSpPr>
            <p:nvPr userDrawn="1"/>
          </p:nvSpPr>
          <p:spPr bwMode="auto">
            <a:xfrm rot="21435692">
              <a:off x="-21862" y="202262"/>
              <a:ext cx="9162324" cy="647779"/>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latin typeface="Constantia" pitchFamily="18" charset="0"/>
              </a:endParaRPr>
            </a:p>
          </p:txBody>
        </p:sp>
        <p:sp>
          <p:nvSpPr>
            <p:cNvPr id="13" name="Forme 12"/>
            <p:cNvSpPr>
              <a:spLocks/>
            </p:cNvSpPr>
            <p:nvPr userDrawn="1"/>
          </p:nvSpPr>
          <p:spPr bwMode="auto">
            <a:xfrm rot="21435692">
              <a:off x="-15525" y="275829"/>
              <a:ext cx="9175050" cy="529475"/>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latin typeface="Constantia" pitchFamily="18" charset="0"/>
              </a:endParaRPr>
            </a:p>
          </p:txBody>
        </p:sp>
      </p:grpSp>
    </p:spTree>
  </p:cSld>
  <p:clrMap bg1="lt1" tx1="dk1" bg2="lt2" tx2="dk2" accent1="accent1" accent2="accent2" accent3="accent3" accent4="accent4" accent5="accent5" accent6="accent6" hlink="hlink" folHlink="folHlink"/>
  <p:sldLayoutIdLst>
    <p:sldLayoutId id="2147483685" r:id="rId1"/>
    <p:sldLayoutId id="2147483678" r:id="rId2"/>
    <p:sldLayoutId id="2147483686" r:id="rId3"/>
    <p:sldLayoutId id="2147483679" r:id="rId4"/>
    <p:sldLayoutId id="2147483680" r:id="rId5"/>
    <p:sldLayoutId id="2147483681" r:id="rId6"/>
    <p:sldLayoutId id="2147483682" r:id="rId7"/>
    <p:sldLayoutId id="2147483683" r:id="rId8"/>
    <p:sldLayoutId id="2147483684" r:id="rId9"/>
  </p:sldLayoutIdLst>
  <p:txStyles>
    <p:titleStyle>
      <a:lvl1pPr marL="342900" indent="-342900" algn="l" defTabSz="-13873163" rtl="0" eaLnBrk="0" fontAlgn="base" hangingPunct="0">
        <a:spcBef>
          <a:spcPct val="0"/>
        </a:spcBef>
        <a:spcAft>
          <a:spcPct val="0"/>
        </a:spcAft>
        <a:defRPr sz="5000" kern="1200">
          <a:solidFill>
            <a:schemeClr val="tx2"/>
          </a:solidFill>
          <a:latin typeface="+mj-lt"/>
          <a:ea typeface="+mj-ea"/>
          <a:cs typeface="+mj-cs"/>
        </a:defRPr>
      </a:lvl1pPr>
      <a:lvl2pPr marL="342900" indent="-342900" algn="l" defTabSz="-13873163" rtl="0" eaLnBrk="0" fontAlgn="base" hangingPunct="0">
        <a:spcBef>
          <a:spcPct val="0"/>
        </a:spcBef>
        <a:spcAft>
          <a:spcPct val="0"/>
        </a:spcAft>
        <a:defRPr sz="5000">
          <a:solidFill>
            <a:schemeClr val="tx2"/>
          </a:solidFill>
          <a:latin typeface="Calibri" pitchFamily="34" charset="0"/>
        </a:defRPr>
      </a:lvl2pPr>
      <a:lvl3pPr marL="342900" indent="-342900" algn="l" defTabSz="-13873163" rtl="0" eaLnBrk="0" fontAlgn="base" hangingPunct="0">
        <a:spcBef>
          <a:spcPct val="0"/>
        </a:spcBef>
        <a:spcAft>
          <a:spcPct val="0"/>
        </a:spcAft>
        <a:defRPr sz="5000">
          <a:solidFill>
            <a:schemeClr val="tx2"/>
          </a:solidFill>
          <a:latin typeface="Calibri" pitchFamily="34" charset="0"/>
        </a:defRPr>
      </a:lvl3pPr>
      <a:lvl4pPr marL="342900" indent="-342900" algn="l" defTabSz="-13873163" rtl="0" eaLnBrk="0" fontAlgn="base" hangingPunct="0">
        <a:spcBef>
          <a:spcPct val="0"/>
        </a:spcBef>
        <a:spcAft>
          <a:spcPct val="0"/>
        </a:spcAft>
        <a:defRPr sz="5000">
          <a:solidFill>
            <a:schemeClr val="tx2"/>
          </a:solidFill>
          <a:latin typeface="Calibri" pitchFamily="34" charset="0"/>
        </a:defRPr>
      </a:lvl4pPr>
      <a:lvl5pPr marL="342900" indent="-342900" algn="l" defTabSz="-13873163" rtl="0" eaLnBrk="0" fontAlgn="base" hangingPunct="0">
        <a:spcBef>
          <a:spcPct val="0"/>
        </a:spcBef>
        <a:spcAft>
          <a:spcPct val="0"/>
        </a:spcAft>
        <a:defRPr sz="5000">
          <a:solidFill>
            <a:schemeClr val="tx2"/>
          </a:solidFill>
          <a:latin typeface="Calibri" pitchFamily="34" charset="0"/>
        </a:defRPr>
      </a:lvl5pPr>
      <a:lvl6pPr marL="800100" indent="-342900" algn="l" defTabSz="-13873163" rtl="0" eaLnBrk="0" fontAlgn="base" hangingPunct="0">
        <a:spcBef>
          <a:spcPct val="0"/>
        </a:spcBef>
        <a:spcAft>
          <a:spcPct val="0"/>
        </a:spcAft>
        <a:defRPr sz="5000">
          <a:solidFill>
            <a:schemeClr val="tx2"/>
          </a:solidFill>
          <a:latin typeface="Calibri" pitchFamily="34" charset="0"/>
        </a:defRPr>
      </a:lvl6pPr>
      <a:lvl7pPr marL="1257300" indent="-342900" algn="l" defTabSz="-13873163" rtl="0" eaLnBrk="0" fontAlgn="base" hangingPunct="0">
        <a:spcBef>
          <a:spcPct val="0"/>
        </a:spcBef>
        <a:spcAft>
          <a:spcPct val="0"/>
        </a:spcAft>
        <a:defRPr sz="5000">
          <a:solidFill>
            <a:schemeClr val="tx2"/>
          </a:solidFill>
          <a:latin typeface="Calibri" pitchFamily="34" charset="0"/>
        </a:defRPr>
      </a:lvl7pPr>
      <a:lvl8pPr marL="1714500" indent="-342900" algn="l" defTabSz="-13873163" rtl="0" eaLnBrk="0" fontAlgn="base" hangingPunct="0">
        <a:spcBef>
          <a:spcPct val="0"/>
        </a:spcBef>
        <a:spcAft>
          <a:spcPct val="0"/>
        </a:spcAft>
        <a:defRPr sz="5000">
          <a:solidFill>
            <a:schemeClr val="tx2"/>
          </a:solidFill>
          <a:latin typeface="Calibri" pitchFamily="34" charset="0"/>
        </a:defRPr>
      </a:lvl8pPr>
      <a:lvl9pPr marL="2171700" indent="-342900" algn="l" defTabSz="-13873163" rtl="0" eaLnBrk="0" fontAlgn="base" hangingPunct="0">
        <a:spcBef>
          <a:spcPct val="0"/>
        </a:spcBef>
        <a:spcAft>
          <a:spcPct val="0"/>
        </a:spcAft>
        <a:defRPr sz="5000">
          <a:solidFill>
            <a:schemeClr val="tx2"/>
          </a:solidFill>
          <a:latin typeface="Calibri" pitchFamily="34" charset="0"/>
        </a:defRPr>
      </a:lvl9pPr>
    </p:titleStyle>
    <p:bodyStyle>
      <a:lvl1pPr marL="342900" indent="-342900" algn="l" defTabSz="-13873163" rtl="0" eaLnBrk="0" fontAlgn="base" hangingPunct="0">
        <a:spcBef>
          <a:spcPct val="20000"/>
        </a:spcBef>
        <a:spcAft>
          <a:spcPct val="0"/>
        </a:spcAft>
        <a:buClr>
          <a:srgbClr val="A8CDD7"/>
        </a:buClr>
        <a:buSzPct val="95000"/>
        <a:buFont typeface="Wingdings 2" pitchFamily="18" charset="2"/>
        <a:buChar char=""/>
        <a:defRPr sz="2600" kern="1200">
          <a:solidFill>
            <a:schemeClr val="tx1"/>
          </a:solidFill>
          <a:latin typeface="+mn-lt"/>
          <a:ea typeface="+mn-ea"/>
          <a:cs typeface="+mn-cs"/>
        </a:defRPr>
      </a:lvl1pPr>
      <a:lvl2pPr marL="742950" indent="-285750" algn="l" defTabSz="-13873163"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1143000" indent="-228600" algn="l" defTabSz="-13873163"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600200" indent="-228600" algn="l" defTabSz="-13873163" rtl="0" eaLnBrk="0" fontAlgn="base" hangingPunct="0">
        <a:spcBef>
          <a:spcPct val="20000"/>
        </a:spcBef>
        <a:spcAft>
          <a:spcPct val="0"/>
        </a:spcAft>
        <a:buClr>
          <a:srgbClr val="A8CDD7"/>
        </a:buClr>
        <a:buSzPct val="65000"/>
        <a:buFont typeface="Wingdings 2" pitchFamily="18" charset="2"/>
        <a:buChar char=""/>
        <a:defRPr sz="2000" kern="1200">
          <a:solidFill>
            <a:schemeClr val="tx1"/>
          </a:solidFill>
          <a:latin typeface="+mn-lt"/>
          <a:ea typeface="+mn-ea"/>
          <a:cs typeface="+mn-cs"/>
        </a:defRPr>
      </a:lvl4pPr>
      <a:lvl5pPr marL="2057400" indent="-228600" algn="l" defTabSz="-13873163" rtl="0" eaLnBrk="0" fontAlgn="base" hangingPunct="0">
        <a:spcBef>
          <a:spcPct val="20000"/>
        </a:spcBef>
        <a:spcAft>
          <a:spcPct val="0"/>
        </a:spcAft>
        <a:buClr>
          <a:srgbClr val="C0BEAF"/>
        </a:buClr>
        <a:buSzPct val="65000"/>
        <a:buFont typeface="Wingdings 2" pitchFamily="18" charset="2"/>
        <a:buChar char=""/>
        <a:defRPr sz="2000" kern="1200">
          <a:solidFill>
            <a:schemeClr val="tx1"/>
          </a:solidFill>
          <a:latin typeface="+mn-lt"/>
          <a:ea typeface="+mn-ea"/>
          <a:cs typeface="+mn-cs"/>
        </a:defRPr>
      </a:lvl5pPr>
      <a:lvl6pPr marL="1737360" indent="-210312" algn="l" rtl="0" latinLnBrk="0">
        <a:spcBef>
          <a:spcPct val="20000"/>
        </a:spcBef>
        <a:buClr>
          <a:schemeClr val="accent5"/>
        </a:buClr>
        <a:buSzPct val="80000"/>
        <a:buFont typeface="Wingdings 2"/>
        <a:buChar char=""/>
        <a:defRPr sz="1800" kern="1200">
          <a:solidFill>
            <a:schemeClr val="tx1"/>
          </a:solidFill>
          <a:latin typeface="+mn-lt"/>
          <a:ea typeface="+mn-ea"/>
          <a:cs typeface="+mn-cs"/>
        </a:defRPr>
      </a:lvl6pPr>
      <a:lvl7pPr marL="1920240" indent="-182880" algn="l" rtl="0" latinLnBrk="0">
        <a:spcBef>
          <a:spcPct val="20000"/>
        </a:spcBef>
        <a:buClr>
          <a:schemeClr val="accent6"/>
        </a:buClr>
        <a:buSzPct val="80000"/>
        <a:buFont typeface="Wingdings 2"/>
        <a:buChar char=""/>
        <a:defRPr sz="1600" kern="1200" baseline="0">
          <a:solidFill>
            <a:schemeClr val="tx1"/>
          </a:solidFill>
          <a:latin typeface="+mn-lt"/>
          <a:ea typeface="+mn-ea"/>
          <a:cs typeface="+mn-cs"/>
        </a:defRPr>
      </a:lvl7pPr>
      <a:lvl8pPr marL="2194560" indent="-182880" algn="l" rtl="0" latinLnBrk="0">
        <a:spcBef>
          <a:spcPct val="20000"/>
        </a:spcBef>
        <a:buClr>
          <a:schemeClr val="tx2"/>
        </a:buClr>
        <a:buChar char="•"/>
        <a:defRPr sz="1600" kern="1200">
          <a:solidFill>
            <a:schemeClr val="tx1"/>
          </a:solidFill>
          <a:latin typeface="+mn-lt"/>
          <a:ea typeface="+mn-ea"/>
          <a:cs typeface="+mn-cs"/>
        </a:defRPr>
      </a:lvl8pPr>
      <a:lvl9pPr marL="2468880" indent="-182880" algn="l" rtl="0" latinLnBrk="0">
        <a:spcBef>
          <a:spcPct val="20000"/>
        </a:spcBef>
        <a:buClr>
          <a:schemeClr val="tx2"/>
        </a:buClr>
        <a:buFontTx/>
        <a:buChar char="•"/>
        <a:defRPr sz="1400" kern="1200" baseline="0">
          <a:solidFill>
            <a:schemeClr val="tx1"/>
          </a:solidFill>
          <a:latin typeface="+mn-lt"/>
          <a:ea typeface="+mn-ea"/>
          <a:cs typeface="+mn-cs"/>
        </a:defRPr>
      </a:lvl9pPr>
    </p:bodyStyle>
    <p:otherStyle>
      <a:lvl1pPr marL="0" algn="l" rtl="0">
        <a:defRPr kern="1200">
          <a:solidFill>
            <a:schemeClr val="tx1"/>
          </a:solidFill>
          <a:latin typeface="+mn-lt"/>
          <a:ea typeface="+mn-ea"/>
          <a:cs typeface="+mn-cs"/>
        </a:defRPr>
      </a:lvl1pPr>
      <a:lvl2pPr marL="457200" algn="l" rtl="0">
        <a:defRPr kern="1200">
          <a:solidFill>
            <a:schemeClr val="tx1"/>
          </a:solidFill>
          <a:latin typeface="+mn-lt"/>
          <a:ea typeface="+mn-ea"/>
          <a:cs typeface="+mn-cs"/>
        </a:defRPr>
      </a:lvl2pPr>
      <a:lvl3pPr marL="914400" algn="l" rtl="0">
        <a:defRPr kern="1200">
          <a:solidFill>
            <a:schemeClr val="tx1"/>
          </a:solidFill>
          <a:latin typeface="+mn-lt"/>
          <a:ea typeface="+mn-ea"/>
          <a:cs typeface="+mn-cs"/>
        </a:defRPr>
      </a:lvl3pPr>
      <a:lvl4pPr marL="1371600" algn="l" rtl="0">
        <a:defRPr kern="1200">
          <a:solidFill>
            <a:schemeClr val="tx1"/>
          </a:solidFill>
          <a:latin typeface="+mn-lt"/>
          <a:ea typeface="+mn-ea"/>
          <a:cs typeface="+mn-cs"/>
        </a:defRPr>
      </a:lvl4pPr>
      <a:lvl5pPr marL="1828800" algn="l" rtl="0">
        <a:defRPr kern="1200">
          <a:solidFill>
            <a:schemeClr val="tx1"/>
          </a:solidFill>
          <a:latin typeface="+mn-lt"/>
          <a:ea typeface="+mn-ea"/>
          <a:cs typeface="+mn-cs"/>
        </a:defRPr>
      </a:lvl5pPr>
      <a:lvl6pPr marL="2286000" algn="l" rtl="0">
        <a:defRPr kern="1200">
          <a:solidFill>
            <a:schemeClr val="tx1"/>
          </a:solidFill>
          <a:latin typeface="+mn-lt"/>
          <a:ea typeface="+mn-ea"/>
          <a:cs typeface="+mn-cs"/>
        </a:defRPr>
      </a:lvl6pPr>
      <a:lvl7pPr marL="2743200" algn="l" rtl="0">
        <a:defRPr kern="1200">
          <a:solidFill>
            <a:schemeClr val="tx1"/>
          </a:solidFill>
          <a:latin typeface="+mn-lt"/>
          <a:ea typeface="+mn-ea"/>
          <a:cs typeface="+mn-cs"/>
        </a:defRPr>
      </a:lvl7pPr>
      <a:lvl8pPr marL="3200400" algn="l" rtl="0">
        <a:defRPr kern="1200">
          <a:solidFill>
            <a:schemeClr val="tx1"/>
          </a:solidFill>
          <a:latin typeface="+mn-lt"/>
          <a:ea typeface="+mn-ea"/>
          <a:cs typeface="+mn-cs"/>
        </a:defRPr>
      </a:lvl8pPr>
      <a:lvl9pPr marL="3657600" algn="l" rtl="0">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2" name="Forme 2"/>
          <p:cNvSpPr>
            <a:spLocks noGrp="1"/>
          </p:cNvSpPr>
          <p:nvPr>
            <p:ph type="subTitle" idx="1"/>
          </p:nvPr>
        </p:nvSpPr>
        <p:spPr>
          <a:xfrm>
            <a:off x="1979712" y="3789040"/>
            <a:ext cx="5518943" cy="792088"/>
          </a:xfrm>
        </p:spPr>
        <p:txBody>
          <a:bodyPr/>
          <a:lstStyle/>
          <a:p>
            <a:pPr marR="0" algn="ctr" defTabSz="914400" eaLnBrk="1" hangingPunct="1">
              <a:lnSpc>
                <a:spcPct val="90000"/>
              </a:lnSpc>
            </a:pPr>
            <a:r>
              <a:rPr lang="ru-RU" sz="2400" dirty="0" err="1" smtClean="0">
                <a:solidFill>
                  <a:schemeClr val="bg1"/>
                </a:solidFill>
                <a:latin typeface="+mj-lt"/>
              </a:rPr>
              <a:t>Выполнила:Яхина</a:t>
            </a:r>
            <a:r>
              <a:rPr lang="ru-RU" sz="2400" smtClean="0">
                <a:solidFill>
                  <a:schemeClr val="bg1"/>
                </a:solidFill>
                <a:latin typeface="+mj-lt"/>
              </a:rPr>
              <a:t> Г.Р</a:t>
            </a:r>
            <a:endParaRPr lang="fr-CA" sz="2400" dirty="0" smtClean="0">
              <a:solidFill>
                <a:schemeClr val="bg1"/>
              </a:solidFill>
              <a:latin typeface="+mj-lt"/>
            </a:endParaRPr>
          </a:p>
        </p:txBody>
      </p:sp>
      <p:sp>
        <p:nvSpPr>
          <p:cNvPr id="11268" name="Text Box 4"/>
          <p:cNvSpPr txBox="1">
            <a:spLocks noChangeArrowheads="1"/>
          </p:cNvSpPr>
          <p:nvPr/>
        </p:nvSpPr>
        <p:spPr bwMode="auto">
          <a:xfrm>
            <a:off x="928662" y="1357298"/>
            <a:ext cx="7848872" cy="1766637"/>
          </a:xfrm>
          <a:prstGeom prst="rect">
            <a:avLst/>
          </a:prstGeom>
          <a:noFill/>
          <a:ln w="9525">
            <a:noFill/>
            <a:miter lim="800000"/>
            <a:headEnd/>
            <a:tailEnd/>
          </a:ln>
          <a:effectLst/>
        </p:spPr>
        <p:txBody>
          <a:bodyPr wrap="square">
            <a:spAutoFit/>
          </a:bodyPr>
          <a:lstStyle/>
          <a:p>
            <a:pPr algn="ctr">
              <a:lnSpc>
                <a:spcPct val="80000"/>
              </a:lnSpc>
              <a:defRPr/>
            </a:pPr>
            <a:r>
              <a:rPr lang="ru-RU" sz="3400" kern="0" spc="300" dirty="0" smtClean="0">
                <a:solidFill>
                  <a:schemeClr val="bg1">
                    <a:lumMod val="95000"/>
                    <a:lumOff val="5000"/>
                  </a:schemeClr>
                </a:solidFill>
                <a:effectLst>
                  <a:outerShdw blurRad="38100" dist="38100" dir="2700000" algn="tl">
                    <a:srgbClr val="FFFFFF"/>
                  </a:outerShdw>
                </a:effectLst>
              </a:rPr>
              <a:t>Опыт сопровождения детей дошкольного возраста имеющих интеллектуальное </a:t>
            </a:r>
            <a:r>
              <a:rPr lang="ru-RU" sz="3400" kern="0" spc="300" smtClean="0">
                <a:solidFill>
                  <a:schemeClr val="bg1">
                    <a:lumMod val="95000"/>
                    <a:lumOff val="5000"/>
                  </a:schemeClr>
                </a:solidFill>
                <a:effectLst>
                  <a:outerShdw blurRad="38100" dist="38100" dir="2700000" algn="tl">
                    <a:srgbClr val="FFFFFF"/>
                  </a:outerShdw>
                </a:effectLst>
              </a:rPr>
              <a:t>отклонение за рубежом</a:t>
            </a:r>
            <a:endParaRPr lang="fr-FR" sz="3400" kern="0" spc="300" dirty="0">
              <a:solidFill>
                <a:schemeClr val="bg1">
                  <a:lumMod val="95000"/>
                  <a:lumOff val="5000"/>
                </a:schemeClr>
              </a:solidFill>
              <a:effectLst>
                <a:outerShdw blurRad="38100" dist="38100" dir="2700000" algn="tl">
                  <a:srgbClr val="FFFFFF"/>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620688"/>
            <a:ext cx="8229600" cy="563910"/>
          </a:xfrm>
        </p:spPr>
        <p:txBody>
          <a:bodyPr/>
          <a:lstStyle/>
          <a:p>
            <a:pPr algn="ctr"/>
            <a:r>
              <a:rPr lang="ru-RU" sz="4000" b="1" dirty="0" smtClean="0">
                <a:solidFill>
                  <a:schemeClr val="tx1"/>
                </a:solidFill>
              </a:rPr>
              <a:t>Италия</a:t>
            </a:r>
            <a:endParaRPr lang="ru-RU" sz="4000" b="1" dirty="0">
              <a:solidFill>
                <a:schemeClr val="tx1"/>
              </a:solidFill>
            </a:endParaRPr>
          </a:p>
        </p:txBody>
      </p:sp>
      <p:sp>
        <p:nvSpPr>
          <p:cNvPr id="3" name="Содержимое 2"/>
          <p:cNvSpPr>
            <a:spLocks noGrp="1"/>
          </p:cNvSpPr>
          <p:nvPr>
            <p:ph idx="1"/>
          </p:nvPr>
        </p:nvSpPr>
        <p:spPr>
          <a:xfrm>
            <a:off x="251520" y="1196752"/>
            <a:ext cx="8568952" cy="5184576"/>
          </a:xfrm>
        </p:spPr>
        <p:txBody>
          <a:bodyPr/>
          <a:lstStyle/>
          <a:p>
            <a:pPr marL="180000" indent="360000">
              <a:lnSpc>
                <a:spcPct val="120000"/>
              </a:lnSpc>
              <a:buNone/>
            </a:pPr>
            <a:r>
              <a:rPr lang="ru-RU" sz="1500" dirty="0" smtClean="0">
                <a:latin typeface="Arial" pitchFamily="34" charset="0"/>
                <a:cs typeface="Arial" pitchFamily="34" charset="0"/>
              </a:rPr>
              <a:t>В 1971 году был принят первый закон о праве детей с особыми потребностями на обучение в массовых школах. В 1977 году был принят более проработанный закон, который уже устанавливал определенные нормативы:</a:t>
            </a:r>
          </a:p>
          <a:p>
            <a:pPr marL="180000" indent="0">
              <a:lnSpc>
                <a:spcPct val="120000"/>
              </a:lnSpc>
              <a:buFont typeface="Wingdings" pitchFamily="2" charset="2"/>
              <a:buChar char="ü"/>
            </a:pPr>
            <a:r>
              <a:rPr lang="ru-RU" sz="1500" dirty="0" smtClean="0">
                <a:latin typeface="Arial" pitchFamily="34" charset="0"/>
                <a:cs typeface="Arial" pitchFamily="34" charset="0"/>
              </a:rPr>
              <a:t>  Максимальное количество детей в классе 20;</a:t>
            </a:r>
          </a:p>
          <a:p>
            <a:pPr marL="180000" indent="0">
              <a:lnSpc>
                <a:spcPct val="120000"/>
              </a:lnSpc>
              <a:buFont typeface="Wingdings" pitchFamily="2" charset="2"/>
              <a:buChar char="ü"/>
            </a:pPr>
            <a:r>
              <a:rPr lang="ru-RU" sz="1500" dirty="0" smtClean="0">
                <a:latin typeface="Arial" pitchFamily="34" charset="0"/>
                <a:cs typeface="Arial" pitchFamily="34" charset="0"/>
              </a:rPr>
              <a:t>  Максимальное количество детей с особенностями развития в классе – 2;</a:t>
            </a:r>
          </a:p>
          <a:p>
            <a:pPr marL="180000" indent="0">
              <a:lnSpc>
                <a:spcPct val="120000"/>
              </a:lnSpc>
              <a:buFont typeface="Wingdings" pitchFamily="2" charset="2"/>
              <a:buChar char="ü"/>
            </a:pPr>
            <a:r>
              <a:rPr lang="ru-RU" sz="1500" dirty="0" smtClean="0">
                <a:latin typeface="Arial" pitchFamily="34" charset="0"/>
                <a:cs typeface="Arial" pitchFamily="34" charset="0"/>
              </a:rPr>
              <a:t>  Специальные мероприятия по поддержке детей с особыми потребностями "встроены" в занятия в классе;</a:t>
            </a:r>
          </a:p>
          <a:p>
            <a:pPr marL="180000" indent="0">
              <a:lnSpc>
                <a:spcPct val="120000"/>
              </a:lnSpc>
              <a:buFont typeface="Wingdings" pitchFamily="2" charset="2"/>
              <a:buChar char="ü"/>
            </a:pPr>
            <a:r>
              <a:rPr lang="ru-RU" sz="1500" dirty="0" smtClean="0">
                <a:latin typeface="Arial" pitchFamily="34" charset="0"/>
                <a:cs typeface="Arial" pitchFamily="34" charset="0"/>
              </a:rPr>
              <a:t>  Классы, занимающиеся по специальным программам, упраздняются;</a:t>
            </a:r>
          </a:p>
          <a:p>
            <a:pPr marL="180000" indent="0">
              <a:lnSpc>
                <a:spcPct val="120000"/>
              </a:lnSpc>
              <a:buFont typeface="Wingdings" pitchFamily="2" charset="2"/>
              <a:buChar char="ü"/>
            </a:pPr>
            <a:r>
              <a:rPr lang="ru-RU" sz="1500" dirty="0" smtClean="0">
                <a:latin typeface="Arial" pitchFamily="34" charset="0"/>
                <a:cs typeface="Arial" pitchFamily="34" charset="0"/>
              </a:rPr>
              <a:t>  Специальные педагоги объединяются в команды с обычными школьными учителями;</a:t>
            </a:r>
          </a:p>
          <a:p>
            <a:pPr marL="180000" indent="0">
              <a:lnSpc>
                <a:spcPct val="120000"/>
              </a:lnSpc>
              <a:buFont typeface="Wingdings" pitchFamily="2" charset="2"/>
              <a:buChar char="ü"/>
            </a:pPr>
            <a:r>
              <a:rPr lang="ru-RU" sz="1500" dirty="0" smtClean="0">
                <a:latin typeface="Arial" pitchFamily="34" charset="0"/>
                <a:cs typeface="Arial" pitchFamily="34" charset="0"/>
              </a:rPr>
              <a:t>  Обе категории педагогов взаимодействуют со всеми учащимися класса.</a:t>
            </a:r>
          </a:p>
          <a:p>
            <a:pPr marL="180000" indent="360000">
              <a:lnSpc>
                <a:spcPct val="120000"/>
              </a:lnSpc>
              <a:buNone/>
            </a:pPr>
            <a:r>
              <a:rPr lang="ru-RU" sz="1500" dirty="0" smtClean="0">
                <a:latin typeface="Arial" pitchFamily="34" charset="0"/>
                <a:cs typeface="Arial" pitchFamily="34" charset="0"/>
              </a:rPr>
              <a:t>Официально соотношение количества специальных педагогов и учащихся с особыми потребностями 1:4, но в действительности получилось примерно 1:2. Если в классе есть слепой или глухой ребенок, то весь класс учит азбуку Брайля или язык жестов.</a:t>
            </a:r>
          </a:p>
          <a:p>
            <a:pPr marL="180000" indent="360000">
              <a:lnSpc>
                <a:spcPct val="120000"/>
              </a:lnSpc>
              <a:buNone/>
            </a:pPr>
            <a:r>
              <a:rPr lang="ru-RU" sz="1500" dirty="0" smtClean="0">
                <a:latin typeface="Arial" pitchFamily="34" charset="0"/>
                <a:cs typeface="Arial" pitchFamily="34" charset="0"/>
              </a:rPr>
              <a:t>В 2003 году министерство образования обязывает всех директоров принять участие в курсах подготовки без отрыва от работы, чтобы усовершенствовать проведение в жизнь национальной политики включения. Всем учителям предписывается пройти курс повышения квалификации, рассчитанный на 40 часов в год.</a:t>
            </a:r>
            <a:endParaRPr lang="ru-RU" sz="1500"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3600" b="1" dirty="0" smtClean="0">
                <a:solidFill>
                  <a:schemeClr val="tx1"/>
                </a:solidFill>
              </a:rPr>
              <a:t>Предпосылки реализации  успешного инклюзивного образования</a:t>
            </a:r>
            <a:endParaRPr lang="ru-RU" sz="3600" b="1" dirty="0">
              <a:solidFill>
                <a:schemeClr val="tx1"/>
              </a:solidFill>
            </a:endParaRPr>
          </a:p>
        </p:txBody>
      </p:sp>
      <p:sp>
        <p:nvSpPr>
          <p:cNvPr id="3" name="Содержимое 2"/>
          <p:cNvSpPr>
            <a:spLocks noGrp="1"/>
          </p:cNvSpPr>
          <p:nvPr>
            <p:ph idx="1"/>
          </p:nvPr>
        </p:nvSpPr>
        <p:spPr/>
        <p:txBody>
          <a:bodyPr/>
          <a:lstStyle/>
          <a:p>
            <a:pPr indent="0">
              <a:buNone/>
            </a:pPr>
            <a:r>
              <a:rPr lang="ru-RU" sz="1600" b="1" dirty="0" smtClean="0"/>
              <a:t>Подводя итоги, можно сказать, что существует  ряд  предпосылок  успешной реализации интегрированного образования в любой стране. К ним относят:</a:t>
            </a:r>
          </a:p>
          <a:p>
            <a:pPr indent="0">
              <a:buNone/>
            </a:pPr>
            <a:endParaRPr lang="ru-RU" sz="1600" b="1" dirty="0" smtClean="0"/>
          </a:p>
          <a:p>
            <a:r>
              <a:rPr lang="ru-RU" sz="1600" dirty="0" smtClean="0">
                <a:latin typeface="Arial" pitchFamily="34" charset="0"/>
                <a:cs typeface="Arial" pitchFamily="34" charset="0"/>
              </a:rPr>
              <a:t>демократическое общественное устройство с гарантированным соблюдением прав личности;</a:t>
            </a:r>
          </a:p>
          <a:p>
            <a:r>
              <a:rPr lang="ru-RU" sz="1600" dirty="0" smtClean="0">
                <a:latin typeface="Arial" pitchFamily="34" charset="0"/>
                <a:cs typeface="Arial" pitchFamily="34" charset="0"/>
              </a:rPr>
              <a:t>финансовую обеспеченность, создание адекватного ассортимента специальных образовательных услуг и особых условий жизнедеятельности для детей с особыми образовательными потребностями в структуре массовой общеобразовательной школы;</a:t>
            </a:r>
          </a:p>
          <a:p>
            <a:r>
              <a:rPr lang="ru-RU" sz="1600" dirty="0" smtClean="0">
                <a:latin typeface="Arial" pitchFamily="34" charset="0"/>
                <a:cs typeface="Arial" pitchFamily="34" charset="0"/>
              </a:rPr>
              <a:t>наличие широкого перечня специальных образовательных услуг и особых условий жизнедеятельности детей с особыми образовательными потребностями в структуре массовой школы, детского сада;</a:t>
            </a:r>
          </a:p>
          <a:p>
            <a:r>
              <a:rPr lang="ru-RU" sz="1600" dirty="0" smtClean="0">
                <a:latin typeface="Arial" pitchFamily="34" charset="0"/>
                <a:cs typeface="Arial" pitchFamily="34" charset="0"/>
              </a:rPr>
              <a:t>ненасильственное протекание интеграционных процессов, возможность выбора образовательных и коррекционных услуг, предоставляемых системой образования общего назначения и специального образования;</a:t>
            </a:r>
          </a:p>
          <a:p>
            <a:r>
              <a:rPr lang="ru-RU" sz="1600" dirty="0" smtClean="0">
                <a:latin typeface="Arial" pitchFamily="34" charset="0"/>
                <a:cs typeface="Arial" pitchFamily="34" charset="0"/>
              </a:rPr>
              <a:t>готовность общества к взаимодействию с людьми с особыми потребностями</a:t>
            </a:r>
            <a:endParaRPr lang="ru-RU" sz="1600"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764704"/>
            <a:ext cx="8229600" cy="795114"/>
          </a:xfrm>
        </p:spPr>
        <p:txBody>
          <a:bodyPr/>
          <a:lstStyle/>
          <a:p>
            <a:r>
              <a:rPr lang="ru-RU" sz="4000" b="1" dirty="0" smtClean="0">
                <a:solidFill>
                  <a:schemeClr val="tx1"/>
                </a:solidFill>
              </a:rPr>
              <a:t>Список литературы</a:t>
            </a:r>
            <a:endParaRPr lang="ru-RU" sz="4000" b="1" dirty="0">
              <a:solidFill>
                <a:schemeClr val="tx1"/>
              </a:solidFill>
            </a:endParaRPr>
          </a:p>
        </p:txBody>
      </p:sp>
      <p:sp>
        <p:nvSpPr>
          <p:cNvPr id="3" name="Содержимое 2"/>
          <p:cNvSpPr>
            <a:spLocks noGrp="1"/>
          </p:cNvSpPr>
          <p:nvPr>
            <p:ph idx="1"/>
          </p:nvPr>
        </p:nvSpPr>
        <p:spPr>
          <a:xfrm>
            <a:off x="683568" y="1935163"/>
            <a:ext cx="7848872" cy="3150021"/>
          </a:xfrm>
        </p:spPr>
        <p:txBody>
          <a:bodyPr/>
          <a:lstStyle/>
          <a:p>
            <a:pPr>
              <a:lnSpc>
                <a:spcPct val="150000"/>
              </a:lnSpc>
            </a:pPr>
            <a:r>
              <a:rPr lang="ru-RU" sz="1800" dirty="0" err="1" smtClean="0">
                <a:latin typeface="Arial" pitchFamily="34" charset="0"/>
                <a:cs typeface="Arial" pitchFamily="34" charset="0"/>
              </a:rPr>
              <a:t>Винблад</a:t>
            </a:r>
            <a:r>
              <a:rPr lang="ru-RU" sz="1800" dirty="0" smtClean="0">
                <a:latin typeface="Arial" pitchFamily="34" charset="0"/>
                <a:cs typeface="Arial" pitchFamily="34" charset="0"/>
              </a:rPr>
              <a:t> О. Инклюзивное образование в Швеции. // Психолог в школе. – </a:t>
            </a:r>
            <a:r>
              <a:rPr lang="ru-RU" sz="1800" dirty="0" err="1" smtClean="0">
                <a:latin typeface="Arial" pitchFamily="34" charset="0"/>
                <a:cs typeface="Arial" pitchFamily="34" charset="0"/>
              </a:rPr>
              <a:t>Пилотный</a:t>
            </a:r>
            <a:r>
              <a:rPr lang="ru-RU" sz="1800" dirty="0" smtClean="0">
                <a:latin typeface="Arial" pitchFamily="34" charset="0"/>
                <a:cs typeface="Arial" pitchFamily="34" charset="0"/>
              </a:rPr>
              <a:t> выпуск</a:t>
            </a:r>
          </a:p>
          <a:p>
            <a:pPr>
              <a:lnSpc>
                <a:spcPct val="150000"/>
              </a:lnSpc>
            </a:pPr>
            <a:r>
              <a:rPr lang="ru-RU" sz="1800" dirty="0" smtClean="0">
                <a:latin typeface="Arial" pitchFamily="34" charset="0"/>
                <a:cs typeface="Arial" pitchFamily="34" charset="0"/>
              </a:rPr>
              <a:t>Мировая практика инклюзивного образования // </a:t>
            </a:r>
            <a:r>
              <a:rPr lang="en-US" sz="1800" dirty="0" smtClean="0">
                <a:latin typeface="Arial" pitchFamily="34" charset="0"/>
                <a:cs typeface="Arial" pitchFamily="34" charset="0"/>
              </a:rPr>
              <a:t>http://www.inclusion.kz</a:t>
            </a:r>
            <a:endParaRPr lang="ru-RU" sz="1800" dirty="0" smtClean="0">
              <a:latin typeface="Arial" pitchFamily="34" charset="0"/>
              <a:cs typeface="Arial" pitchFamily="34" charset="0"/>
            </a:endParaRPr>
          </a:p>
          <a:p>
            <a:pPr>
              <a:lnSpc>
                <a:spcPct val="150000"/>
              </a:lnSpc>
            </a:pPr>
            <a:r>
              <a:rPr lang="ru-RU" sz="1800" dirty="0" smtClean="0">
                <a:latin typeface="Arial" pitchFamily="34" charset="0"/>
                <a:cs typeface="Arial" pitchFamily="34" charset="0"/>
              </a:rPr>
              <a:t>Перфильева М. Инклюзивное образование: успешный мировой опыт. // Электронный еженедельник «Колесо познаний»</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rme 1"/>
          <p:cNvSpPr>
            <a:spLocks noGrp="1"/>
          </p:cNvSpPr>
          <p:nvPr>
            <p:ph type="title"/>
          </p:nvPr>
        </p:nvSpPr>
        <p:spPr>
          <a:xfrm>
            <a:off x="457200" y="704850"/>
            <a:ext cx="8229600" cy="779934"/>
          </a:xfrm>
        </p:spPr>
        <p:txBody>
          <a:bodyPr/>
          <a:lstStyle/>
          <a:p>
            <a:pPr marL="0" indent="0" defTabSz="914400" eaLnBrk="1" hangingPunct="1"/>
            <a:r>
              <a:rPr lang="ru-RU" sz="4000" b="1" dirty="0" smtClean="0">
                <a:solidFill>
                  <a:schemeClr val="tx1"/>
                </a:solidFill>
              </a:rPr>
              <a:t>Содержание</a:t>
            </a:r>
            <a:endParaRPr lang="fr-CA" sz="4000" b="1" dirty="0" smtClean="0">
              <a:solidFill>
                <a:schemeClr val="tx1"/>
              </a:solidFill>
            </a:endParaRPr>
          </a:p>
        </p:txBody>
      </p:sp>
      <p:sp>
        <p:nvSpPr>
          <p:cNvPr id="6147" name="Forme 2"/>
          <p:cNvSpPr>
            <a:spLocks noGrp="1"/>
          </p:cNvSpPr>
          <p:nvPr>
            <p:ph idx="1"/>
          </p:nvPr>
        </p:nvSpPr>
        <p:spPr>
          <a:xfrm>
            <a:off x="467544" y="1556793"/>
            <a:ext cx="8229600" cy="3168351"/>
          </a:xfrm>
        </p:spPr>
        <p:txBody>
          <a:bodyPr/>
          <a:lstStyle/>
          <a:p>
            <a:pPr marL="273050" indent="-273050" defTabSz="914400" eaLnBrk="1" hangingPunct="1"/>
            <a:r>
              <a:rPr lang="ru-RU" sz="2400" dirty="0" smtClean="0">
                <a:latin typeface="Arial" pitchFamily="34" charset="0"/>
                <a:cs typeface="Arial" pitchFamily="34" charset="0"/>
              </a:rPr>
              <a:t>Общемировые тенденции</a:t>
            </a:r>
          </a:p>
          <a:p>
            <a:pPr marL="273050" indent="-273050" defTabSz="914400" eaLnBrk="1" hangingPunct="1"/>
            <a:r>
              <a:rPr lang="ru-RU" sz="2400" dirty="0" smtClean="0">
                <a:latin typeface="Arial" pitchFamily="34" charset="0"/>
                <a:cs typeface="Arial" pitchFamily="34" charset="0"/>
              </a:rPr>
              <a:t>Политика США в области специального образования </a:t>
            </a:r>
          </a:p>
          <a:p>
            <a:pPr marL="273050" indent="-273050" defTabSz="914400" eaLnBrk="1" hangingPunct="1"/>
            <a:r>
              <a:rPr lang="ru-RU" sz="2400" dirty="0" smtClean="0">
                <a:latin typeface="Arial" pitchFamily="34" charset="0"/>
                <a:cs typeface="Arial" pitchFamily="34" charset="0"/>
              </a:rPr>
              <a:t>Варианты специального образование во Франции</a:t>
            </a:r>
          </a:p>
          <a:p>
            <a:pPr marL="273050" indent="-273050" defTabSz="914400" eaLnBrk="1" hangingPunct="1"/>
            <a:r>
              <a:rPr lang="ru-RU" sz="2400" dirty="0" smtClean="0">
                <a:latin typeface="Arial" pitchFamily="34" charset="0"/>
                <a:cs typeface="Arial" pitchFamily="34" charset="0"/>
              </a:rPr>
              <a:t>Инклюзия в Швеции</a:t>
            </a:r>
          </a:p>
          <a:p>
            <a:pPr marL="273050" lvl="0" indent="-273050" defTabSz="914400" eaLnBrk="1" hangingPunct="1"/>
            <a:r>
              <a:rPr lang="ru-RU" sz="2400" dirty="0" smtClean="0">
                <a:latin typeface="Arial" pitchFamily="34" charset="0"/>
                <a:cs typeface="Arial" pitchFamily="34" charset="0"/>
              </a:rPr>
              <a:t>Нормативы специального образования в Италии</a:t>
            </a:r>
          </a:p>
          <a:p>
            <a:pPr marL="273050" lvl="0" indent="-273050" defTabSz="914400" eaLnBrk="1" hangingPunct="1"/>
            <a:r>
              <a:rPr lang="ru-RU" sz="2400" dirty="0" smtClean="0">
                <a:latin typeface="Arial" pitchFamily="34" charset="0"/>
                <a:cs typeface="Arial" pitchFamily="34" charset="0"/>
              </a:rPr>
              <a:t>Предпосылки реализации  успешного инклюзивного образования</a:t>
            </a:r>
            <a:endParaRPr lang="fr-CA" sz="2400" dirty="0" smtClean="0">
              <a:latin typeface="Arial" pitchFamily="34" charset="0"/>
              <a:cs typeface="Arial" pitchFamily="34" charset="0"/>
            </a:endParaRPr>
          </a:p>
          <a:p>
            <a:pPr marL="273050" indent="-273050" defTabSz="914400" eaLnBrk="1" hangingPunct="1"/>
            <a:endParaRPr lang="ru-RU" sz="2800" b="1" dirty="0" smtClean="0"/>
          </a:p>
          <a:p>
            <a:pPr marL="273050" indent="-273050" defTabSz="914400" eaLnBrk="1" hangingPunct="1"/>
            <a:endParaRPr lang="ru-RU" sz="2800" b="1" dirty="0" smtClean="0"/>
          </a:p>
          <a:p>
            <a:pPr marL="273050" indent="-273050" defTabSz="914400" eaLnBrk="1" hangingPunct="1"/>
            <a:endParaRPr lang="fr-CA" dirty="0" smtClean="0"/>
          </a:p>
        </p:txBody>
      </p:sp>
      <p:pic>
        <p:nvPicPr>
          <p:cNvPr id="1026" name="Picture 2" descr="D:\ALL\AllDocs\LOGO\САД\АТТЕСТАЦИЯ\Публикации\equality_20and_20diversity.jpg"/>
          <p:cNvPicPr>
            <a:picLocks noChangeAspect="1" noChangeArrowheads="1"/>
          </p:cNvPicPr>
          <p:nvPr/>
        </p:nvPicPr>
        <p:blipFill>
          <a:blip r:embed="rId2" cstate="print"/>
          <a:srcRect/>
          <a:stretch>
            <a:fillRect/>
          </a:stretch>
        </p:blipFill>
        <p:spPr bwMode="auto">
          <a:xfrm>
            <a:off x="2555776" y="4725144"/>
            <a:ext cx="4032448" cy="1584176"/>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850"/>
            <a:ext cx="8229600" cy="707926"/>
          </a:xfrm>
        </p:spPr>
        <p:txBody>
          <a:bodyPr/>
          <a:lstStyle/>
          <a:p>
            <a:r>
              <a:rPr lang="ru-RU" sz="4000" b="1" dirty="0" smtClean="0">
                <a:solidFill>
                  <a:schemeClr val="tx1"/>
                </a:solidFill>
              </a:rPr>
              <a:t>Общемировые тенденции</a:t>
            </a:r>
            <a:endParaRPr lang="ru-RU" sz="4000" b="1" dirty="0">
              <a:solidFill>
                <a:schemeClr val="tx1"/>
              </a:solidFill>
            </a:endParaRPr>
          </a:p>
        </p:txBody>
      </p:sp>
      <p:sp>
        <p:nvSpPr>
          <p:cNvPr id="3" name="Содержимое 2"/>
          <p:cNvSpPr>
            <a:spLocks noGrp="1"/>
          </p:cNvSpPr>
          <p:nvPr>
            <p:ph idx="1"/>
          </p:nvPr>
        </p:nvSpPr>
        <p:spPr>
          <a:xfrm>
            <a:off x="395536" y="1484784"/>
            <a:ext cx="8424936" cy="3960440"/>
          </a:xfrm>
        </p:spPr>
        <p:txBody>
          <a:bodyPr/>
          <a:lstStyle/>
          <a:p>
            <a:pPr marL="144000" indent="0">
              <a:lnSpc>
                <a:spcPct val="120000"/>
              </a:lnSpc>
            </a:pPr>
            <a:r>
              <a:rPr lang="ru-RU" sz="1600" dirty="0" smtClean="0">
                <a:latin typeface="Arial" pitchFamily="34" charset="0"/>
                <a:cs typeface="Arial" pitchFamily="34" charset="0"/>
              </a:rPr>
              <a:t>   В настоящее время во многих странах мира (США, Великобритания, Германия, Италия, скандинавские страны) направление детей в специальные (коррекционные) образовательные заведения считают чрезвычайной мерой, когда все прочие возможности уже использованы и не дали желаемого результата.</a:t>
            </a:r>
          </a:p>
          <a:p>
            <a:pPr marL="144000" indent="0">
              <a:lnSpc>
                <a:spcPct val="130000"/>
              </a:lnSpc>
            </a:pPr>
            <a:r>
              <a:rPr lang="ru-RU" sz="1600" dirty="0" smtClean="0">
                <a:latin typeface="Arial" pitchFamily="34" charset="0"/>
                <a:cs typeface="Arial" pitchFamily="34" charset="0"/>
              </a:rPr>
              <a:t>   Современные исследователи отмечают, что на сегодняшний день среди стран с наиболее совершенными законодательствами можно упомянуть Канаду, Кипр, Данию, Исландию, Индию, Мальту, Нидерланды, Норвегию, ЮАР, Испанию, Швецию, Уганду, США и Великобританию. </a:t>
            </a:r>
          </a:p>
          <a:p>
            <a:pPr marL="144000" indent="0">
              <a:lnSpc>
                <a:spcPct val="130000"/>
              </a:lnSpc>
            </a:pPr>
            <a:r>
              <a:rPr lang="ru-RU" sz="1600" dirty="0" smtClean="0">
                <a:latin typeface="Arial" pitchFamily="34" charset="0"/>
                <a:cs typeface="Arial" pitchFamily="34" charset="0"/>
              </a:rPr>
              <a:t>   Самые радикальные и быстрые перемены наблюдаются в ряде развивающихся стран: Уганде, Лесото, Вьетнаме, Лаосе, Иордании, Палестине, Марокко, Египте и Йемене. Эта динамика во многом объясняется эффективной реализацией программ ЮНЕСКО в вышеназванных странах.</a:t>
            </a:r>
            <a:endParaRPr lang="ru-RU" sz="1600"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Forme 3"/>
          <p:cNvSpPr>
            <a:spLocks noGrp="1"/>
          </p:cNvSpPr>
          <p:nvPr>
            <p:ph type="title"/>
          </p:nvPr>
        </p:nvSpPr>
        <p:spPr>
          <a:xfrm>
            <a:off x="3419872" y="476672"/>
            <a:ext cx="2232248" cy="723106"/>
          </a:xfrm>
        </p:spPr>
        <p:txBody>
          <a:bodyPr/>
          <a:lstStyle/>
          <a:p>
            <a:pPr marL="0" indent="0" algn="ctr" defTabSz="914400" eaLnBrk="1" hangingPunct="1"/>
            <a:r>
              <a:rPr lang="ru-RU" sz="4000" b="1" dirty="0" smtClean="0">
                <a:solidFill>
                  <a:schemeClr val="tx1"/>
                </a:solidFill>
              </a:rPr>
              <a:t>США</a:t>
            </a:r>
            <a:endParaRPr lang="fr-CA" sz="4000" dirty="0" smtClean="0">
              <a:solidFill>
                <a:schemeClr val="tx1"/>
              </a:solidFill>
            </a:endParaRPr>
          </a:p>
        </p:txBody>
      </p:sp>
      <p:sp>
        <p:nvSpPr>
          <p:cNvPr id="6" name="Прямоугольник 5"/>
          <p:cNvSpPr/>
          <p:nvPr/>
        </p:nvSpPr>
        <p:spPr>
          <a:xfrm>
            <a:off x="467544" y="1268760"/>
            <a:ext cx="8280920" cy="100811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smtClean="0">
              <a:solidFill>
                <a:schemeClr val="tx1"/>
              </a:solidFill>
            </a:endParaRPr>
          </a:p>
          <a:p>
            <a:pPr algn="ctr"/>
            <a:r>
              <a:rPr lang="ru-RU" sz="1600" dirty="0" smtClean="0">
                <a:solidFill>
                  <a:schemeClr val="tx1"/>
                </a:solidFill>
                <a:latin typeface="Arial" pitchFamily="34" charset="0"/>
                <a:cs typeface="Arial" pitchFamily="34" charset="0"/>
              </a:rPr>
              <a:t>Современная политика США, проводимая в области специального образования, заключается в предложении слияния массового и специального образования. Предлагается три основных подхода этого слияния</a:t>
            </a:r>
          </a:p>
          <a:p>
            <a:pPr algn="ctr"/>
            <a:endParaRPr lang="ru-RU" dirty="0"/>
          </a:p>
        </p:txBody>
      </p:sp>
      <p:sp>
        <p:nvSpPr>
          <p:cNvPr id="7" name="Стрелка вниз 6"/>
          <p:cNvSpPr/>
          <p:nvPr/>
        </p:nvSpPr>
        <p:spPr>
          <a:xfrm>
            <a:off x="1259632" y="2420888"/>
            <a:ext cx="216024"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низ 7"/>
          <p:cNvSpPr/>
          <p:nvPr/>
        </p:nvSpPr>
        <p:spPr>
          <a:xfrm>
            <a:off x="6876256" y="2348880"/>
            <a:ext cx="216024"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трелка вниз 8"/>
          <p:cNvSpPr/>
          <p:nvPr/>
        </p:nvSpPr>
        <p:spPr>
          <a:xfrm>
            <a:off x="3707904" y="2348880"/>
            <a:ext cx="216024"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9"/>
          <p:cNvSpPr/>
          <p:nvPr/>
        </p:nvSpPr>
        <p:spPr>
          <a:xfrm>
            <a:off x="395536" y="3356992"/>
            <a:ext cx="1944216" cy="3096344"/>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1" dirty="0" smtClean="0">
              <a:solidFill>
                <a:schemeClr val="tx1"/>
              </a:solidFill>
            </a:endParaRPr>
          </a:p>
          <a:p>
            <a:pPr algn="ctr"/>
            <a:r>
              <a:rPr lang="ru-RU" sz="1600" b="1" dirty="0" smtClean="0">
                <a:solidFill>
                  <a:schemeClr val="tx1"/>
                </a:solidFill>
                <a:latin typeface="Arial" pitchFamily="34" charset="0"/>
                <a:cs typeface="Arial" pitchFamily="34" charset="0"/>
              </a:rPr>
              <a:t>«Основное направление»</a:t>
            </a:r>
          </a:p>
          <a:p>
            <a:pPr algn="ctr"/>
            <a:endParaRPr lang="ru-RU" sz="1600" b="1" dirty="0" smtClean="0">
              <a:solidFill>
                <a:schemeClr val="tx1"/>
              </a:solidFill>
              <a:latin typeface="Arial" pitchFamily="34" charset="0"/>
              <a:cs typeface="Arial" pitchFamily="34" charset="0"/>
            </a:endParaRPr>
          </a:p>
          <a:p>
            <a:pPr algn="ctr"/>
            <a:endParaRPr lang="ru-RU" sz="1600" dirty="0" smtClean="0">
              <a:solidFill>
                <a:schemeClr val="tx1"/>
              </a:solidFill>
              <a:latin typeface="Arial" pitchFamily="34" charset="0"/>
              <a:cs typeface="Arial" pitchFamily="34" charset="0"/>
            </a:endParaRPr>
          </a:p>
          <a:p>
            <a:pPr algn="ctr"/>
            <a:r>
              <a:rPr lang="ru-RU" sz="1600" dirty="0" smtClean="0">
                <a:solidFill>
                  <a:schemeClr val="tx1"/>
                </a:solidFill>
                <a:latin typeface="Arial" pitchFamily="34" charset="0"/>
                <a:cs typeface="Arial" pitchFamily="34" charset="0"/>
              </a:rPr>
              <a:t>Помещение детей с отклонениями в развитии в классы массовых школ</a:t>
            </a:r>
          </a:p>
          <a:p>
            <a:pPr algn="ctr"/>
            <a:endParaRPr lang="ru-RU" sz="1600" dirty="0" smtClean="0">
              <a:solidFill>
                <a:schemeClr val="tx1"/>
              </a:solidFill>
            </a:endParaRPr>
          </a:p>
          <a:p>
            <a:pPr algn="ctr"/>
            <a:endParaRPr lang="ru-RU" sz="1600" dirty="0" smtClean="0">
              <a:solidFill>
                <a:schemeClr val="tx1"/>
              </a:solidFill>
            </a:endParaRPr>
          </a:p>
          <a:p>
            <a:pPr algn="ctr"/>
            <a:endParaRPr lang="ru-RU" sz="1600" dirty="0" smtClean="0">
              <a:solidFill>
                <a:schemeClr val="tx1"/>
              </a:solidFill>
            </a:endParaRPr>
          </a:p>
          <a:p>
            <a:pPr algn="ctr"/>
            <a:endParaRPr lang="ru-RU" sz="1600" dirty="0" smtClean="0">
              <a:solidFill>
                <a:schemeClr val="tx1"/>
              </a:solidFill>
            </a:endParaRPr>
          </a:p>
          <a:p>
            <a:pPr algn="ctr"/>
            <a:r>
              <a:rPr lang="ru-RU" sz="1600" dirty="0" smtClean="0">
                <a:solidFill>
                  <a:schemeClr val="tx1"/>
                </a:solidFill>
              </a:rPr>
              <a:t> </a:t>
            </a:r>
            <a:endParaRPr lang="ru-RU" sz="1600" dirty="0">
              <a:solidFill>
                <a:schemeClr val="tx1"/>
              </a:solidFill>
            </a:endParaRPr>
          </a:p>
        </p:txBody>
      </p:sp>
      <p:sp>
        <p:nvSpPr>
          <p:cNvPr id="11" name="Прямоугольник 10"/>
          <p:cNvSpPr/>
          <p:nvPr/>
        </p:nvSpPr>
        <p:spPr>
          <a:xfrm>
            <a:off x="2699792" y="3356992"/>
            <a:ext cx="2232248" cy="3096344"/>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b="1" dirty="0" smtClean="0">
              <a:solidFill>
                <a:schemeClr val="tx1"/>
              </a:solidFill>
            </a:endParaRPr>
          </a:p>
          <a:p>
            <a:pPr algn="ctr"/>
            <a:r>
              <a:rPr lang="ru-RU" sz="1600" b="1" dirty="0" smtClean="0">
                <a:solidFill>
                  <a:schemeClr val="tx1"/>
                </a:solidFill>
                <a:latin typeface="Arial" pitchFamily="34" charset="0"/>
                <a:cs typeface="Arial" pitchFamily="34" charset="0"/>
              </a:rPr>
              <a:t>«Инициатива массового образования»</a:t>
            </a:r>
          </a:p>
          <a:p>
            <a:pPr algn="ctr"/>
            <a:endParaRPr lang="ru-RU" sz="1600" b="1" dirty="0" smtClean="0">
              <a:solidFill>
                <a:schemeClr val="tx1"/>
              </a:solidFill>
              <a:latin typeface="Arial" pitchFamily="34" charset="0"/>
              <a:cs typeface="Arial" pitchFamily="34" charset="0"/>
            </a:endParaRPr>
          </a:p>
          <a:p>
            <a:pPr algn="ctr"/>
            <a:r>
              <a:rPr lang="ru-RU" sz="1600" dirty="0" smtClean="0">
                <a:solidFill>
                  <a:schemeClr val="tx1"/>
                </a:solidFill>
                <a:latin typeface="Arial" pitchFamily="34" charset="0"/>
                <a:cs typeface="Arial" pitchFamily="34" charset="0"/>
              </a:rPr>
              <a:t>Фундаментальные изменения условий образования учащихся с отклонениями в развитии</a:t>
            </a:r>
          </a:p>
          <a:p>
            <a:pPr algn="ctr"/>
            <a:endParaRPr lang="ru-RU" sz="1600" dirty="0" smtClean="0">
              <a:solidFill>
                <a:schemeClr val="tx1"/>
              </a:solidFill>
            </a:endParaRPr>
          </a:p>
          <a:p>
            <a:pPr algn="ctr"/>
            <a:endParaRPr lang="ru-RU" sz="1600" dirty="0" smtClean="0">
              <a:solidFill>
                <a:schemeClr val="tx1"/>
              </a:solidFill>
            </a:endParaRPr>
          </a:p>
          <a:p>
            <a:pPr algn="ctr"/>
            <a:r>
              <a:rPr lang="ru-RU" sz="1600" dirty="0" smtClean="0">
                <a:solidFill>
                  <a:schemeClr val="tx1"/>
                </a:solidFill>
              </a:rPr>
              <a:t> </a:t>
            </a:r>
            <a:endParaRPr lang="ru-RU" sz="1600" dirty="0">
              <a:solidFill>
                <a:schemeClr val="tx1"/>
              </a:solidFill>
            </a:endParaRPr>
          </a:p>
        </p:txBody>
      </p:sp>
      <p:sp>
        <p:nvSpPr>
          <p:cNvPr id="12" name="Прямоугольник 11"/>
          <p:cNvSpPr/>
          <p:nvPr/>
        </p:nvSpPr>
        <p:spPr>
          <a:xfrm>
            <a:off x="5292080" y="3356992"/>
            <a:ext cx="3528392" cy="3096344"/>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latin typeface="Arial" pitchFamily="34" charset="0"/>
                <a:cs typeface="Arial" pitchFamily="34" charset="0"/>
              </a:rPr>
              <a:t>«Включение»</a:t>
            </a:r>
          </a:p>
          <a:p>
            <a:pPr algn="ctr"/>
            <a:r>
              <a:rPr lang="ru-RU" sz="1600" dirty="0" smtClean="0">
                <a:solidFill>
                  <a:schemeClr val="tx1"/>
                </a:solidFill>
                <a:latin typeface="Arial" pitchFamily="34" charset="0"/>
                <a:cs typeface="Arial" pitchFamily="34" charset="0"/>
              </a:rPr>
              <a:t>Включение в общеобразовательный процесс по месту жительства всех детей, независимо от типа нарушения и степени его выраженности. Для каждого такого ребенка командой специалистов создается индивидуальная программа обучения, в соответствии с которой происходит оценивание успехов учащегося</a:t>
            </a:r>
            <a:endParaRPr lang="ru-RU" sz="1600" dirty="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rme 3"/>
          <p:cNvSpPr>
            <a:spLocks noGrp="1"/>
          </p:cNvSpPr>
          <p:nvPr>
            <p:ph type="title"/>
          </p:nvPr>
        </p:nvSpPr>
        <p:spPr>
          <a:xfrm>
            <a:off x="3275856" y="764704"/>
            <a:ext cx="2232248" cy="723106"/>
          </a:xfrm>
        </p:spPr>
        <p:txBody>
          <a:bodyPr/>
          <a:lstStyle/>
          <a:p>
            <a:pPr marL="0" indent="0" algn="ctr" defTabSz="914400" eaLnBrk="1" hangingPunct="1"/>
            <a:r>
              <a:rPr lang="ru-RU" sz="4000" b="1" dirty="0" smtClean="0">
                <a:solidFill>
                  <a:schemeClr val="tx1"/>
                </a:solidFill>
              </a:rPr>
              <a:t>США</a:t>
            </a:r>
            <a:endParaRPr lang="fr-CA" sz="4000" dirty="0" smtClean="0">
              <a:solidFill>
                <a:schemeClr val="tx1"/>
              </a:solidFill>
            </a:endParaRPr>
          </a:p>
        </p:txBody>
      </p:sp>
      <p:sp>
        <p:nvSpPr>
          <p:cNvPr id="6" name="Прямоугольник 5"/>
          <p:cNvSpPr/>
          <p:nvPr/>
        </p:nvSpPr>
        <p:spPr>
          <a:xfrm>
            <a:off x="611560" y="1700808"/>
            <a:ext cx="7992888" cy="4228850"/>
          </a:xfrm>
          <a:prstGeom prst="rect">
            <a:avLst/>
          </a:prstGeom>
        </p:spPr>
        <p:txBody>
          <a:bodyPr wrap="square">
            <a:spAutoFit/>
          </a:bodyPr>
          <a:lstStyle/>
          <a:p>
            <a:pPr indent="360000">
              <a:lnSpc>
                <a:spcPct val="120000"/>
              </a:lnSpc>
            </a:pPr>
            <a:r>
              <a:rPr lang="ru-RU" sz="1600" dirty="0" smtClean="0"/>
              <a:t>В настоящее время в США действует закон, принятый в 1990 году, который называется «Акт  об образовании лиц с нарушениями». Он гарантирует бесплатное, соответствующее нуждам ребенка обучение в системе народного образования. Родители имеют право требовать от школ заключения об учебных возможностях ребенка, в котором дается обоснование наличия или отсутствия нарушений в развитии у ребенка. На школу возлагается обязанность выявлять детей с ограниченными возможностями. </a:t>
            </a:r>
          </a:p>
          <a:p>
            <a:pPr indent="360000">
              <a:lnSpc>
                <a:spcPct val="120000"/>
              </a:lnSpc>
            </a:pPr>
            <a:r>
              <a:rPr lang="ru-RU" sz="1600" dirty="0" smtClean="0"/>
              <a:t>Закон дает право на получение не только специального образования, но и получение дополнительных услуг (транспорт, логопедические занятия, помощь психолога, </a:t>
            </a:r>
            <a:r>
              <a:rPr lang="ru-RU" sz="1600" dirty="0" err="1" smtClean="0"/>
              <a:t>аудиологическое</a:t>
            </a:r>
            <a:r>
              <a:rPr lang="ru-RU" sz="1600" dirty="0" smtClean="0"/>
              <a:t> обследование и пр.) По закону на каждого ребенка составляется письменное заключение и индивидуальная образовательная программа, предписывается обязательное обучение детей с ограничениями насколько это возможно, в массовых школах, а также включение их в среду с минимальными ограничениями.</a:t>
            </a:r>
            <a:endParaRPr lang="ru-RU"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rme 3"/>
          <p:cNvSpPr>
            <a:spLocks noGrp="1"/>
          </p:cNvSpPr>
          <p:nvPr>
            <p:ph type="title"/>
          </p:nvPr>
        </p:nvSpPr>
        <p:spPr>
          <a:xfrm>
            <a:off x="3131840" y="548680"/>
            <a:ext cx="2664296" cy="723106"/>
          </a:xfrm>
        </p:spPr>
        <p:txBody>
          <a:bodyPr/>
          <a:lstStyle/>
          <a:p>
            <a:pPr marL="0" indent="0" algn="ctr" defTabSz="914400" eaLnBrk="1" hangingPunct="1"/>
            <a:r>
              <a:rPr lang="ru-RU" sz="4800" b="1" dirty="0" err="1" smtClean="0">
                <a:solidFill>
                  <a:schemeClr val="tx1"/>
                </a:solidFill>
              </a:rPr>
              <a:t>ф</a:t>
            </a:r>
            <a:r>
              <a:rPr lang="ru-RU" sz="4000" b="1" dirty="0" err="1" smtClean="0">
                <a:solidFill>
                  <a:schemeClr val="tx1"/>
                </a:solidFill>
              </a:rPr>
              <a:t>ранция</a:t>
            </a:r>
            <a:endParaRPr lang="fr-CA" sz="4000" dirty="0" smtClean="0">
              <a:solidFill>
                <a:schemeClr val="tx1"/>
              </a:solidFill>
            </a:endParaRPr>
          </a:p>
        </p:txBody>
      </p:sp>
      <p:sp>
        <p:nvSpPr>
          <p:cNvPr id="7" name="Прямоугольник 6"/>
          <p:cNvSpPr/>
          <p:nvPr/>
        </p:nvSpPr>
        <p:spPr>
          <a:xfrm>
            <a:off x="467544" y="1340768"/>
            <a:ext cx="8280920" cy="100811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smtClean="0">
              <a:solidFill>
                <a:schemeClr val="tx1"/>
              </a:solidFill>
            </a:endParaRPr>
          </a:p>
          <a:p>
            <a:pPr algn="ctr"/>
            <a:r>
              <a:rPr lang="ru-RU" sz="1600" dirty="0" smtClean="0">
                <a:solidFill>
                  <a:schemeClr val="tx1"/>
                </a:solidFill>
                <a:latin typeface="Arial" pitchFamily="34" charset="0"/>
                <a:cs typeface="Arial" pitchFamily="34" charset="0"/>
              </a:rPr>
              <a:t>Специальное образование во Франции направляет свои усилия на то, чтобы интегрировать как можно большее число детей с недостатками в развитии в общеобразовательную школу. Включение в общеобразовательный процесс детей с отклонениями в развитии осуществляется в 4 вариантах:</a:t>
            </a:r>
          </a:p>
          <a:p>
            <a:pPr algn="ctr"/>
            <a:endParaRPr lang="ru-RU" dirty="0"/>
          </a:p>
        </p:txBody>
      </p:sp>
      <p:sp>
        <p:nvSpPr>
          <p:cNvPr id="10" name="Прямоугольник 9"/>
          <p:cNvSpPr/>
          <p:nvPr/>
        </p:nvSpPr>
        <p:spPr>
          <a:xfrm>
            <a:off x="467544" y="2924944"/>
            <a:ext cx="3672408" cy="3744416"/>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a:pPr>
            <a:r>
              <a:rPr lang="ru-RU" sz="1600" dirty="0" smtClean="0">
                <a:solidFill>
                  <a:schemeClr val="tx1"/>
                </a:solidFill>
                <a:latin typeface="Arial" pitchFamily="34" charset="0"/>
                <a:cs typeface="Arial" pitchFamily="34" charset="0"/>
              </a:rPr>
              <a:t>Ребенок учится по обычным школьным программам, но во время пребывания в школе и вне школы ему предоставляют дополнительные услуги: лечебные процедуры, меры воспитательного характера и др. </a:t>
            </a:r>
          </a:p>
          <a:p>
            <a:pPr marL="342900" indent="-342900"/>
            <a:endParaRPr lang="ru-RU" sz="1600" dirty="0" smtClean="0">
              <a:solidFill>
                <a:schemeClr val="tx1"/>
              </a:solidFill>
              <a:latin typeface="Arial" pitchFamily="34" charset="0"/>
              <a:cs typeface="Arial" pitchFamily="34" charset="0"/>
            </a:endParaRPr>
          </a:p>
          <a:p>
            <a:r>
              <a:rPr lang="ru-RU" sz="1600" dirty="0" smtClean="0">
                <a:solidFill>
                  <a:schemeClr val="tx1"/>
                </a:solidFill>
                <a:latin typeface="Arial" pitchFamily="34" charset="0"/>
                <a:cs typeface="Arial" pitchFamily="34" charset="0"/>
              </a:rPr>
              <a:t>Например, ребенок с нарушением опорно-двигательного аппарата учится в обычном классе и посещает адаптационный центр, открытый в данной школе или находящийся по близости.</a:t>
            </a:r>
            <a:endParaRPr lang="ru-RU" sz="1600" dirty="0">
              <a:solidFill>
                <a:schemeClr val="tx1"/>
              </a:solidFill>
              <a:latin typeface="Arial" pitchFamily="34" charset="0"/>
              <a:cs typeface="Arial" pitchFamily="34" charset="0"/>
            </a:endParaRPr>
          </a:p>
        </p:txBody>
      </p:sp>
      <p:sp>
        <p:nvSpPr>
          <p:cNvPr id="11" name="Прямоугольник 10"/>
          <p:cNvSpPr/>
          <p:nvPr/>
        </p:nvSpPr>
        <p:spPr>
          <a:xfrm>
            <a:off x="5076056" y="2924944"/>
            <a:ext cx="3672408" cy="3744416"/>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startAt="2"/>
            </a:pPr>
            <a:r>
              <a:rPr lang="ru-RU" sz="1600" dirty="0" smtClean="0">
                <a:solidFill>
                  <a:schemeClr val="tx1"/>
                </a:solidFill>
                <a:latin typeface="Arial" pitchFamily="34" charset="0"/>
                <a:cs typeface="Arial" pitchFamily="34" charset="0"/>
              </a:rPr>
              <a:t>Ребенок учится по обычным школьным программам, пользуется дополнительным уходом и обучается по дополнительным специальным программам. </a:t>
            </a:r>
          </a:p>
          <a:p>
            <a:endParaRPr lang="ru-RU" sz="1600" dirty="0" smtClean="0">
              <a:solidFill>
                <a:schemeClr val="tx1"/>
              </a:solidFill>
              <a:latin typeface="Arial" pitchFamily="34" charset="0"/>
              <a:cs typeface="Arial" pitchFamily="34" charset="0"/>
            </a:endParaRPr>
          </a:p>
          <a:p>
            <a:r>
              <a:rPr lang="ru-RU" sz="1600" dirty="0" smtClean="0">
                <a:solidFill>
                  <a:schemeClr val="tx1"/>
                </a:solidFill>
                <a:latin typeface="Arial" pitchFamily="34" charset="0"/>
                <a:cs typeface="Arial" pitchFamily="34" charset="0"/>
              </a:rPr>
              <a:t>Например, ребенок с нарушением зрения учится в обычном классе и получает помощь в подготовке уроков, дополнительные занятия с преподавателем, посещает занятия по пространственной ориентировке и др. специальные коррекционно-развивающие занятия.</a:t>
            </a:r>
            <a:endParaRPr lang="ru-RU" sz="1600" dirty="0">
              <a:solidFill>
                <a:schemeClr val="tx1"/>
              </a:solidFill>
              <a:latin typeface="Arial" pitchFamily="34" charset="0"/>
              <a:cs typeface="Arial" pitchFamily="34" charset="0"/>
            </a:endParaRPr>
          </a:p>
        </p:txBody>
      </p:sp>
      <p:sp>
        <p:nvSpPr>
          <p:cNvPr id="13" name="Стрелка вниз 12"/>
          <p:cNvSpPr/>
          <p:nvPr/>
        </p:nvSpPr>
        <p:spPr>
          <a:xfrm>
            <a:off x="1979712" y="2420888"/>
            <a:ext cx="216024"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Стрелка вниз 14"/>
          <p:cNvSpPr/>
          <p:nvPr/>
        </p:nvSpPr>
        <p:spPr>
          <a:xfrm>
            <a:off x="6804248" y="2420888"/>
            <a:ext cx="216024"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39552" y="1844824"/>
            <a:ext cx="3672408" cy="3672408"/>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startAt="3"/>
            </a:pPr>
            <a:r>
              <a:rPr lang="ru-RU" sz="1600" dirty="0" smtClean="0">
                <a:solidFill>
                  <a:schemeClr val="tx1"/>
                </a:solidFill>
                <a:latin typeface="Arial" pitchFamily="34" charset="0"/>
                <a:cs typeface="Arial" pitchFamily="34" charset="0"/>
              </a:rPr>
              <a:t>В основное школьное время ребенок проходит обучение в специальном классе по специальной программе (обычно дети с задержкой психического развития). Другую часть времени он занимается по обычной программе вместе с учениками своего возраста.</a:t>
            </a:r>
          </a:p>
          <a:p>
            <a:pPr marL="342900" indent="-342900">
              <a:buFont typeface="+mj-lt"/>
              <a:buAutoNum type="arabicPeriod" startAt="3"/>
            </a:pPr>
            <a:endParaRPr lang="ru-RU" sz="1600" dirty="0" smtClean="0">
              <a:solidFill>
                <a:schemeClr val="tx1"/>
              </a:solidFill>
              <a:latin typeface="Arial" pitchFamily="34" charset="0"/>
              <a:cs typeface="Arial" pitchFamily="34" charset="0"/>
            </a:endParaRPr>
          </a:p>
          <a:p>
            <a:pPr marL="342900" indent="-342900">
              <a:buFont typeface="+mj-lt"/>
              <a:buAutoNum type="arabicPeriod" startAt="3"/>
            </a:pPr>
            <a:endParaRPr lang="ru-RU" sz="1600" dirty="0" smtClean="0">
              <a:solidFill>
                <a:schemeClr val="tx1"/>
              </a:solidFill>
              <a:latin typeface="Arial" pitchFamily="34" charset="0"/>
              <a:cs typeface="Arial" pitchFamily="34" charset="0"/>
            </a:endParaRPr>
          </a:p>
          <a:p>
            <a:pPr marL="342900" indent="-342900">
              <a:buFont typeface="+mj-lt"/>
              <a:buAutoNum type="arabicPeriod" startAt="3"/>
            </a:pPr>
            <a:endParaRPr lang="ru-RU" sz="1600" dirty="0" smtClean="0">
              <a:solidFill>
                <a:schemeClr val="tx1"/>
              </a:solidFill>
              <a:latin typeface="Arial" pitchFamily="34" charset="0"/>
              <a:cs typeface="Arial" pitchFamily="34" charset="0"/>
            </a:endParaRPr>
          </a:p>
          <a:p>
            <a:pPr marL="342900" indent="-342900">
              <a:buFont typeface="+mj-lt"/>
              <a:buAutoNum type="arabicPeriod" startAt="3"/>
            </a:pPr>
            <a:endParaRPr lang="ru-RU" sz="1600" dirty="0">
              <a:solidFill>
                <a:schemeClr val="tx1"/>
              </a:solidFill>
              <a:latin typeface="Arial" pitchFamily="34" charset="0"/>
              <a:cs typeface="Arial" pitchFamily="34" charset="0"/>
            </a:endParaRPr>
          </a:p>
        </p:txBody>
      </p:sp>
      <p:sp>
        <p:nvSpPr>
          <p:cNvPr id="5" name="Forme 3"/>
          <p:cNvSpPr>
            <a:spLocks noGrp="1"/>
          </p:cNvSpPr>
          <p:nvPr>
            <p:ph type="title"/>
          </p:nvPr>
        </p:nvSpPr>
        <p:spPr>
          <a:xfrm>
            <a:off x="3131840" y="548680"/>
            <a:ext cx="2664296" cy="723106"/>
          </a:xfrm>
        </p:spPr>
        <p:txBody>
          <a:bodyPr/>
          <a:lstStyle/>
          <a:p>
            <a:pPr marL="0" indent="0" algn="ctr" defTabSz="914400" eaLnBrk="1" hangingPunct="1"/>
            <a:r>
              <a:rPr lang="ru-RU" sz="4800" b="1" dirty="0" smtClean="0">
                <a:solidFill>
                  <a:schemeClr val="tx1"/>
                </a:solidFill>
              </a:rPr>
              <a:t> </a:t>
            </a:r>
            <a:r>
              <a:rPr lang="ru-RU" sz="4800" b="1" dirty="0" err="1" smtClean="0">
                <a:solidFill>
                  <a:schemeClr val="tx1"/>
                </a:solidFill>
              </a:rPr>
              <a:t>ф</a:t>
            </a:r>
            <a:r>
              <a:rPr lang="ru-RU" sz="4000" b="1" dirty="0" err="1" smtClean="0">
                <a:solidFill>
                  <a:schemeClr val="tx1"/>
                </a:solidFill>
              </a:rPr>
              <a:t>ранция</a:t>
            </a:r>
            <a:endParaRPr lang="fr-CA" sz="4000" dirty="0" smtClean="0">
              <a:solidFill>
                <a:schemeClr val="tx1"/>
              </a:solidFill>
            </a:endParaRPr>
          </a:p>
        </p:txBody>
      </p:sp>
      <p:sp>
        <p:nvSpPr>
          <p:cNvPr id="6" name="Прямоугольник 5"/>
          <p:cNvSpPr/>
          <p:nvPr/>
        </p:nvSpPr>
        <p:spPr>
          <a:xfrm>
            <a:off x="4788024" y="1844824"/>
            <a:ext cx="3888432" cy="3600400"/>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startAt="4"/>
            </a:pPr>
            <a:r>
              <a:rPr lang="ru-RU" sz="1600" dirty="0" smtClean="0">
                <a:solidFill>
                  <a:schemeClr val="tx1"/>
                </a:solidFill>
                <a:latin typeface="Arial" pitchFamily="34" charset="0"/>
                <a:cs typeface="Arial" pitchFamily="34" charset="0"/>
              </a:rPr>
              <a:t>Ребенок посещает только специальный класс и учится там по специальной программе (обычно дети с нарушением интеллекта). Но при этом он принимает непосредственное участие в жизни школы: совместные завтраки, совместные посещения воспитательных мероприятиях и досуга, участие в спортивных соревнованиях и других мероприятиях.</a:t>
            </a:r>
          </a:p>
          <a:p>
            <a:pPr marL="342900" indent="-342900"/>
            <a:endParaRPr lang="ru-RU" sz="1600" dirty="0">
              <a:solidFill>
                <a:schemeClr val="tx1"/>
              </a:solidFill>
              <a:latin typeface="Arial" pitchFamily="34" charset="0"/>
              <a:cs typeface="Arial" pitchFamily="34" charset="0"/>
            </a:endParaRPr>
          </a:p>
        </p:txBody>
      </p:sp>
      <p:sp>
        <p:nvSpPr>
          <p:cNvPr id="12" name="Стрелка вниз 11"/>
          <p:cNvSpPr/>
          <p:nvPr/>
        </p:nvSpPr>
        <p:spPr>
          <a:xfrm>
            <a:off x="3419872" y="1268760"/>
            <a:ext cx="216024"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Стрелка вниз 13"/>
          <p:cNvSpPr/>
          <p:nvPr/>
        </p:nvSpPr>
        <p:spPr>
          <a:xfrm>
            <a:off x="5364088" y="1268760"/>
            <a:ext cx="216024"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556792"/>
            <a:ext cx="8229600" cy="4824536"/>
          </a:xfrm>
        </p:spPr>
        <p:txBody>
          <a:bodyPr/>
          <a:lstStyle/>
          <a:p>
            <a:pPr indent="360000">
              <a:lnSpc>
                <a:spcPct val="120000"/>
              </a:lnSpc>
              <a:buNone/>
            </a:pPr>
            <a:r>
              <a:rPr lang="ru-RU" sz="1500" dirty="0" smtClean="0">
                <a:latin typeface="Arial" pitchFamily="34" charset="0"/>
                <a:cs typeface="Arial" pitchFamily="34" charset="0"/>
              </a:rPr>
              <a:t>80 % детей с ограниченными возможностями здоровья посещают обычные школы, в которых они получают необходимую поддержку (помощь в классе от специального педагога или ассистента и пользование специальными вспомогательными средствами). Почти все дети с особыми образовательными потребностями посещают обычные детские сады. Однако для детей, которые не имеют возможности посещать обычную школу из-за полной утраты либо сильного снижения зрения и слуха, дефекта органов речи или задержки в умственном развитии, существуют специальные школы, которые дифференцированы по типам нарушений</a:t>
            </a:r>
          </a:p>
          <a:p>
            <a:pPr indent="360000">
              <a:lnSpc>
                <a:spcPct val="120000"/>
              </a:lnSpc>
              <a:buNone/>
            </a:pPr>
            <a:endParaRPr lang="ru-RU" sz="1500" dirty="0" smtClean="0">
              <a:latin typeface="Arial" pitchFamily="34" charset="0"/>
              <a:cs typeface="Arial" pitchFamily="34" charset="0"/>
            </a:endParaRPr>
          </a:p>
          <a:p>
            <a:pPr indent="360000">
              <a:lnSpc>
                <a:spcPct val="120000"/>
              </a:lnSpc>
              <a:buNone/>
            </a:pPr>
            <a:r>
              <a:rPr lang="ru-RU" sz="1500" dirty="0" smtClean="0">
                <a:latin typeface="Arial" pitchFamily="34" charset="0"/>
                <a:cs typeface="Arial" pitchFamily="34" charset="0"/>
              </a:rPr>
              <a:t>Министерство образования формулирует только общие цели программ обучения. Стандарт  образования задает лишь обязательный уровень знаний, который должен быть достигнут к окончанию 5 и 9 классов. Методы преподавания, подбор материала, условия работы и оплаты, организация учебного процесса — всё это в компетенции самих учителей и директоров школ. Таким образом, расширилась свобода выбора родителями школы с учётом индивидуальных особенностей своего ребёнка.</a:t>
            </a:r>
          </a:p>
        </p:txBody>
      </p:sp>
      <p:sp>
        <p:nvSpPr>
          <p:cNvPr id="4" name="Forme 3"/>
          <p:cNvSpPr txBox="1">
            <a:spLocks/>
          </p:cNvSpPr>
          <p:nvPr/>
        </p:nvSpPr>
        <p:spPr bwMode="auto">
          <a:xfrm>
            <a:off x="3275856" y="764704"/>
            <a:ext cx="2232248" cy="723106"/>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4000" b="1" i="0" u="none" strike="noStrike" kern="1200" cap="none" spc="0" normalizeH="0" baseline="0" noProof="0" dirty="0" smtClean="0">
                <a:ln>
                  <a:noFill/>
                </a:ln>
                <a:effectLst/>
                <a:uLnTx/>
                <a:uFillTx/>
                <a:latin typeface="+mj-lt"/>
                <a:ea typeface="+mj-ea"/>
                <a:cs typeface="+mj-cs"/>
              </a:rPr>
              <a:t>Швеция</a:t>
            </a:r>
            <a:endParaRPr kumimoji="0" lang="fr-CA" sz="4000" b="0" i="0" u="none" strike="noStrike" kern="1200" cap="none" spc="0" normalizeH="0" baseline="0" noProof="0" dirty="0" smtClean="0">
              <a:ln>
                <a:noFill/>
              </a:ln>
              <a:effectLst/>
              <a:uLnTx/>
              <a:uFillTx/>
              <a:latin typeface="+mj-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1556792"/>
            <a:ext cx="8229600" cy="3960440"/>
          </a:xfrm>
        </p:spPr>
        <p:txBody>
          <a:bodyPr/>
          <a:lstStyle/>
          <a:p>
            <a:pPr indent="360000">
              <a:lnSpc>
                <a:spcPct val="120000"/>
              </a:lnSpc>
              <a:buNone/>
            </a:pPr>
            <a:r>
              <a:rPr lang="ru-RU" sz="1600" dirty="0" smtClean="0">
                <a:latin typeface="Arial" pitchFamily="34" charset="0"/>
                <a:cs typeface="Arial" pitchFamily="34" charset="0"/>
              </a:rPr>
              <a:t>В большинстве европейских стран основную роль в работе с интегрированными учащимися с особыми образовательными потребностями играют школьные учителя. Дополнительную образовательную поддержку обеспечивают силами профессионалов, преимущественно социальных педагогов.</a:t>
            </a:r>
          </a:p>
          <a:p>
            <a:pPr indent="360000">
              <a:lnSpc>
                <a:spcPct val="120000"/>
              </a:lnSpc>
              <a:buNone/>
            </a:pPr>
            <a:r>
              <a:rPr lang="ru-RU" sz="1600" dirty="0" smtClean="0">
                <a:latin typeface="Arial" pitchFamily="34" charset="0"/>
                <a:cs typeface="Arial" pitchFamily="34" charset="0"/>
              </a:rPr>
              <a:t>В Швеции с учащимися специальных классов работают исключительно специальные педагоги</a:t>
            </a:r>
          </a:p>
          <a:p>
            <a:pPr indent="360000">
              <a:lnSpc>
                <a:spcPct val="120000"/>
              </a:lnSpc>
              <a:buNone/>
            </a:pPr>
            <a:r>
              <a:rPr lang="ru-RU" sz="1600" dirty="0" smtClean="0">
                <a:latin typeface="Arial" pitchFamily="34" charset="0"/>
                <a:cs typeface="Arial" pitchFamily="34" charset="0"/>
              </a:rPr>
              <a:t>Родителей и учителей школ консультирует специальный педагог муниципального Центра детской реабилитации, действующего при Совете округа (коммуны). Исходя из возможностей ребёнка, они вместе составляют индивидуальный учебный план, за выполнение которого отвечает учитель школы. При необходимости в класс приглашают педагога-ассистента.</a:t>
            </a:r>
          </a:p>
        </p:txBody>
      </p:sp>
      <p:sp>
        <p:nvSpPr>
          <p:cNvPr id="4" name="Forme 3"/>
          <p:cNvSpPr txBox="1">
            <a:spLocks/>
          </p:cNvSpPr>
          <p:nvPr/>
        </p:nvSpPr>
        <p:spPr bwMode="auto">
          <a:xfrm>
            <a:off x="3275856" y="764704"/>
            <a:ext cx="2232248" cy="723106"/>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ru-RU" sz="4000" b="1" i="0" u="none" strike="noStrike" kern="1200" cap="none" spc="0" normalizeH="0" baseline="0" noProof="0" dirty="0" smtClean="0">
                <a:ln>
                  <a:noFill/>
                </a:ln>
                <a:effectLst/>
                <a:uLnTx/>
                <a:uFillTx/>
                <a:latin typeface="+mj-lt"/>
                <a:ea typeface="+mj-ea"/>
                <a:cs typeface="+mj-cs"/>
              </a:rPr>
              <a:t>Швеция</a:t>
            </a:r>
            <a:endParaRPr kumimoji="0" lang="fr-CA" sz="4000" b="0" i="0" u="none" strike="noStrike" kern="1200" cap="none" spc="0" normalizeH="0" baseline="0" noProof="0" dirty="0" smtClean="0">
              <a:ln>
                <a:noFill/>
              </a:ln>
              <a:effectLst/>
              <a:uLnTx/>
              <a:uFillTx/>
              <a:latin typeface="+mj-lt"/>
              <a:ea typeface="+mj-ea"/>
              <a:cs typeface="+mj-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E47E7E"/>
      </a:hlink>
      <a:folHlink>
        <a:srgbClr val="C84447"/>
      </a:folHlink>
    </a:clrScheme>
    <a:fontScheme name="Flow">
      <a:majorFont>
        <a:latin typeface="Calibri"/>
        <a:ea typeface=""/>
        <a:cs typeface=""/>
        <a:font script="Jpan" typeface="ＭＳ Ｐゴシック"/>
        <a:font script="Hang" typeface="HY중고딕"/>
        <a:font script="Hans" typeface="宋体"/>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仿宋_GB2312"/>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100000" t="200000" r="100000" b="4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100000" t="200000" r="100000" b="40000"/>
          </a:path>
        </a:gradFill>
      </a:fillStyleLst>
      <a:lnStyleLst>
        <a:ln w="698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00000"/>
              </a:schemeClr>
            </a:gs>
            <a:gs pos="100000">
              <a:schemeClr val="phClr">
                <a:shade val="15000"/>
                <a:satMod val="300000"/>
              </a:schemeClr>
            </a:gs>
          </a:gsLst>
          <a:path path="circle">
            <a:fillToRect l="10000" t="180000" r="10000" b="50000"/>
          </a:path>
        </a:gradFill>
        <a:blipFill>
          <a:blip xmlns:r="http://schemas.openxmlformats.org/officeDocument/2006/relationships" r:embed="rId1">
            <a:duotone>
              <a:schemeClr val="phClr">
                <a:shade val="90000"/>
                <a:satMod val="150000"/>
              </a:schemeClr>
              <a:schemeClr val="phClr">
                <a:tint val="85000"/>
                <a:satMod val="150000"/>
              </a:schemeClr>
            </a:duotone>
          </a:blip>
          <a:tile tx="0" ty="0" sx="70000" sy="70000" flip="none" algn="ctr"/>
        </a:blipFill>
      </a:bgFillStyleLst>
    </a:fmtScheme>
  </a:themeElements>
  <a:objectDefaults/>
  <a:extraClrSchemeLst/>
</a:theme>
</file>

<file path=ppt/theme/theme2.xml><?xml version="1.0" encoding="utf-8"?>
<a:theme xmlns:a="http://schemas.openxmlformats.org/drawingml/2006/main" name="Office Theme">
  <a:themeElements>
    <a:clrScheme name="Bureau ">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Override1.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E47E7E"/>
    </a:hlink>
    <a:folHlink>
      <a:srgbClr val="C84447"/>
    </a:folHlink>
  </a:clrScheme>
</a:themeOverride>
</file>

<file path=ppt/theme/themeOverride2.xml><?xml version="1.0" encoding="utf-8"?>
<a:themeOverride xmlns:a="http://schemas.openxmlformats.org/drawingml/2006/main">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E47E7E"/>
    </a:hlink>
    <a:folHlink>
      <a:srgbClr val="C84447"/>
    </a:folHlink>
  </a:clrScheme>
</a:themeOverride>
</file>

<file path=docProps/app.xml><?xml version="1.0" encoding="utf-8"?>
<Properties xmlns="http://schemas.openxmlformats.org/officeDocument/2006/extended-properties" xmlns:vt="http://schemas.openxmlformats.org/officeDocument/2006/docPropsVTypes">
  <Template>Flow</Template>
  <TotalTime>287</TotalTime>
  <Words>1217</Words>
  <Application>Microsoft Office PowerPoint</Application>
  <PresentationFormat>Экран (4:3)</PresentationFormat>
  <Paragraphs>83</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Calibri</vt:lpstr>
      <vt:lpstr>Constantia</vt:lpstr>
      <vt:lpstr>Wingdings</vt:lpstr>
      <vt:lpstr>Wingdings 2</vt:lpstr>
      <vt:lpstr>Flow</vt:lpstr>
      <vt:lpstr>Презентация PowerPoint</vt:lpstr>
      <vt:lpstr>Содержание</vt:lpstr>
      <vt:lpstr>Общемировые тенденции</vt:lpstr>
      <vt:lpstr>США</vt:lpstr>
      <vt:lpstr>США</vt:lpstr>
      <vt:lpstr>франция</vt:lpstr>
      <vt:lpstr> франция</vt:lpstr>
      <vt:lpstr>Презентация PowerPoint</vt:lpstr>
      <vt:lpstr>Презентация PowerPoint</vt:lpstr>
      <vt:lpstr>Италия</vt:lpstr>
      <vt:lpstr>Предпосылки реализации  успешного инклюзивного образования</vt:lpstr>
      <vt:lpstr>Список литературы</vt:lpstr>
    </vt:vector>
  </TitlesOfParts>
  <Company>Party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Name</dc:title>
  <dc:creator>Ric</dc:creator>
  <cp:lastModifiedBy>Admin</cp:lastModifiedBy>
  <cp:revision>38</cp:revision>
  <dcterms:created xsi:type="dcterms:W3CDTF">2006-07-27T18:10:29Z</dcterms:created>
  <dcterms:modified xsi:type="dcterms:W3CDTF">2022-12-01T17:46:51Z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122666</vt:lpwstr>
  </property>
  <property fmtid="{D5CDD505-2E9C-101B-9397-08002B2CF9AE}" pid="3" name="NXPowerLiteSettings">
    <vt:lpwstr>F6000400038000</vt:lpwstr>
  </property>
  <property fmtid="{D5CDD505-2E9C-101B-9397-08002B2CF9AE}" pid="4" name="NXPowerLiteVersion">
    <vt:lpwstr>D4.3.1</vt:lpwstr>
  </property>
</Properties>
</file>