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Семейная психотерапия и её особенности в семьях, имеющих детей с интеллектуальными нарушениями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429264"/>
            <a:ext cx="2843210" cy="857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Баязитова</a:t>
            </a:r>
            <a:r>
              <a:rPr lang="ru-RU" b="1" dirty="0" smtClean="0"/>
              <a:t> Р.Р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Группа: 3ОП.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143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С целью преодоления различных трудностей в обучении, воспитании ребенка в семье предусматривается индивидуальное консультирование. Встречаются ситуации, когда требуется помощь семейного психолога. К таким ситуациям можно отнести часто встречаю­щиеся случаи: прекращение занятий при некотором улучшении со­стояния ребенка; лечение у народных целителей, экстрасенсов; неприятие родителями факта инвалидности ребенка и другие.</a:t>
            </a:r>
          </a:p>
          <a:p>
            <a:pPr>
              <a:buNone/>
            </a:pPr>
            <a:r>
              <a:rPr lang="ru-RU" dirty="0" smtClean="0"/>
              <a:t>                Эффективность внедрения таких комплексных программ по работе, связанной с оптимизацией </a:t>
            </a:r>
            <a:r>
              <a:rPr lang="ru-RU" dirty="0" err="1" smtClean="0"/>
              <a:t>детскородительских</a:t>
            </a:r>
            <a:r>
              <a:rPr lang="ru-RU" dirty="0" smtClean="0"/>
              <a:t> отношений в семьях, имеющих ребенка с нарушением интеллекта, может быть подтверждена появлением позитивных изменений как в отношениях между родителями, так и в поведении ребенка. В ряду этих изменений обращают на себя внимание снижение симбиотической зависимости ребенка от матери, что позволяет установить конструктивные отношения с другими членами семьи; включе­ние в психолого-педагогический процесс обоих родителей; вклю­чение ребенка в межличностные взаимоотношения со сверстни­ками. Сплочение родительской группы, где родители понимают проблемы своего ребенка как личности, окажет существенное вли­яние на внутрисемейные отношения, отношения семьи и внешнего окружения.</a:t>
            </a:r>
          </a:p>
          <a:p>
            <a:pPr>
              <a:buNone/>
            </a:pPr>
            <a:r>
              <a:rPr lang="ru-RU" dirty="0" smtClean="0"/>
              <a:t>                Воспитание ребенка, имеющего интеллектуальное нарушение, требует от родителей настойчивости и терпения. Всем необходимо помнить, что на долю родителей выпадает наиболее трудная роль по развитию и подготовке ребенка к окружающей жизни. Эффек­тивность программ воздействия возможна лишь при их систематическом использовании дома.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500438"/>
            <a:ext cx="5000660" cy="29651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Было проведено исследование, в ходе которого были отобраны 10 семей. Основным условием выбора семей являлось наличие детей младшего школьного возраста с нарушениями интеллекта. Данные и результаты, полученные при проведении различных методов с детьми, отражают точку зрения детей младшего школьного возраста.</a:t>
            </a:r>
          </a:p>
          <a:p>
            <a:pPr>
              <a:buNone/>
            </a:pPr>
            <a:r>
              <a:rPr lang="ru-RU" dirty="0" smtClean="0"/>
              <a:t>         Первым из методов, использованных в исследовании семьи, была беседа.</a:t>
            </a:r>
          </a:p>
          <a:p>
            <a:pPr>
              <a:buNone/>
            </a:pPr>
            <a:r>
              <a:rPr lang="ru-RU" dirty="0" smtClean="0"/>
              <a:t>       Общий анализ данных выглядит следующим образом:</a:t>
            </a:r>
          </a:p>
          <a:p>
            <a:pPr>
              <a:buNone/>
            </a:pPr>
            <a:r>
              <a:rPr lang="ru-RU" dirty="0" smtClean="0"/>
              <a:t>      50% из 10 семей имеет полный состав, 40% (4 семьи ) имеют формально полный состав, мать проживает не с отцом ребенка и 10% (1 семья) не полная. Мать развелась с отцом, когда ребенку было 4 года.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количеству детей:</a:t>
            </a:r>
          </a:p>
          <a:p>
            <a:r>
              <a:rPr lang="ru-RU" dirty="0" smtClean="0"/>
              <a:t>10% имеет 3 детей.</a:t>
            </a:r>
          </a:p>
          <a:p>
            <a:r>
              <a:rPr lang="ru-RU" dirty="0" smtClean="0"/>
              <a:t>40% - 2 детей.</a:t>
            </a:r>
          </a:p>
          <a:p>
            <a:r>
              <a:rPr lang="ru-RU" dirty="0" smtClean="0"/>
              <a:t>50% - 1 ребенка.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Проанализировав результаты методики «Рисунок семьи», можно сделать следующий вывод: практически все рисунки выполнены идентично, в свойственной манере для детей с интеллектуальными нарушениями, у семи детей из десяти проявляются такие особенности как снижение самооценки – рисуют себя дальше от семьи, чем других ее членов (3 ребенка). Причиной могут быть трудности самовыражения при общении с близкими людьми, отсутствие чувства общности с семьей. Автор может отдалить себя и в знак протеста, считая, что его забыли. К последствиям дисгармонии внутрисемейных отношений можно отнести следующие:</a:t>
            </a:r>
          </a:p>
          <a:p>
            <a:r>
              <a:rPr lang="ru-RU" dirty="0" smtClean="0"/>
              <a:t>- занижение самооценки;</a:t>
            </a:r>
          </a:p>
          <a:p>
            <a:r>
              <a:rPr lang="ru-RU" dirty="0" smtClean="0"/>
              <a:t>- неуверенность в себе;</a:t>
            </a:r>
          </a:p>
          <a:p>
            <a:r>
              <a:rPr lang="ru-RU" dirty="0" smtClean="0"/>
              <a:t>- замкнутость;</a:t>
            </a:r>
          </a:p>
          <a:p>
            <a:r>
              <a:rPr lang="ru-RU" dirty="0" smtClean="0"/>
              <a:t>- склонность к агрессии как средству защиты;</a:t>
            </a:r>
          </a:p>
          <a:p>
            <a:r>
              <a:rPr lang="ru-RU" dirty="0" smtClean="0"/>
              <a:t>- склонность к асоциальному поведению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Появление ребенка — большое, радостное событие в каждой семье. Ребенку с нарушением интеллектуального развития, как и всем детям, необходимы любовь, забота, внимание. </a:t>
            </a:r>
            <a:endParaRPr lang="ru-RU" dirty="0"/>
          </a:p>
        </p:txBody>
      </p:sp>
      <p:pic>
        <p:nvPicPr>
          <p:cNvPr id="4" name="Рисунок 3" descr="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496"/>
            <a:ext cx="7572428" cy="3548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286124"/>
            <a:ext cx="7143800" cy="34690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2861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    </a:t>
            </a:r>
            <a:r>
              <a:rPr lang="ru-RU" dirty="0" smtClean="0"/>
              <a:t>Эмоциональное общение ребенка с матерью — это первый вид его деятельности, в которой он выступает в качестве субъекта обучения. Успешное развитие ребенка с ограниченными возможностями в значительной степени зависит от правильного подхода к ребенку в семье. Установлено, что для детей, растущих в атмосфере отчуждения, характерны повышенная аффективность, слабый самоконтроль, эмоциональная незрелость, антагонизм и более высокая возбуждаемость.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41434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42915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Семьи, отдельные члены семьи различаются в своих реакциях на появление ребенка с интеллектуальными нарушениями. Это зависит от многочисленных факторов: индивидуальных особен­ностей родителей, ожиданий по отношению к ребенку, отноше­ния к несчастьям вообще, от наличия и особенностей других де­тей и т.д. Но, несмотря на индивидуальные различия родителей, социальные, экономические и культурные различия между семь­ями, существуют проблемы, общие для всех родителей. Как пра­вило, родители тяжело воспринимают диагноз, который опреде­ляют ребенку («умственная отсталость» или «олигофрения</a:t>
            </a:r>
            <a:r>
              <a:rPr lang="ru-RU" dirty="0" smtClean="0"/>
              <a:t>»).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Амбивалентность (двойственность) — второй вид реакции, который часто наблюдается у родителей. При возникновении стресса появляются как позитивные, так и негативные реакции. Гнев, ярость, разочарование — нормальные проявления любви и заботы о ребенке. Амбивалентность проявляется при всяком новом кризисе и с трудом устраняется. Разочарование, стыд и боль — это реакции, типичные для 48 % родителей детей дан­ной категории.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14356"/>
            <a:ext cx="3857620" cy="57864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643602" cy="41434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Большое значение имеет внутрисемейное положение ребенка как члена семьи. Он влияет на жизнь и деятельность остальных членов семьи и изменяет динамику внутрисемейных отношений. Чтобы включиться в жизнь семьи, у него должны быть сформированы хотя бы минимальные зачатки интеллектуального и эмоционального поведения. 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4071942"/>
            <a:ext cx="428628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Адекватность</a:t>
            </a:r>
            <a:br>
              <a:rPr lang="ru-RU" dirty="0" smtClean="0"/>
            </a:br>
            <a:r>
              <a:rPr lang="ru-RU" dirty="0" smtClean="0"/>
              <a:t>  Динамичность</a:t>
            </a:r>
            <a:br>
              <a:rPr lang="ru-RU" dirty="0" smtClean="0"/>
            </a:br>
            <a:r>
              <a:rPr lang="ru-RU" dirty="0" smtClean="0"/>
              <a:t>  Прогностичность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При работе с семьей, воспитывающей ребенка с интеллектуальными нарушениями, основными направлениями являются:</a:t>
            </a:r>
          </a:p>
          <a:p>
            <a:pPr>
              <a:buNone/>
            </a:pPr>
            <a:r>
              <a:rPr lang="ru-RU" dirty="0" smtClean="0"/>
              <a:t>- постоянная стимуляция психического развития, соответствующая возрасту и индивидуальным особенностям ребёнка;</a:t>
            </a:r>
          </a:p>
          <a:p>
            <a:pPr>
              <a:buNone/>
            </a:pPr>
            <a:r>
              <a:rPr lang="ru-RU" dirty="0" smtClean="0"/>
              <a:t>- создание благоприятных условий для обучения и охранительного режима;</a:t>
            </a:r>
          </a:p>
          <a:p>
            <a:pPr>
              <a:buNone/>
            </a:pPr>
            <a:r>
              <a:rPr lang="ru-RU" dirty="0" smtClean="0"/>
              <a:t>- формирование эмоционально-положительного, предметно-практического и речевого взаимодействия ребёнка с родителями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04" y="3571876"/>
            <a:ext cx="6572296" cy="32861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7"/>
            <a:ext cx="8929718" cy="38576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В специальных исследованиях (Е.А.Игнатьева) установлено, что практически все дошкольники с нарушением интеллектуальной деятельности владеют точными сведениями о составе семьи. Установлено, что родительское отношение зависит от степени тяжести интеллектуального нарушения.</a:t>
            </a:r>
            <a:endParaRPr lang="ru-RU" dirty="0"/>
          </a:p>
        </p:txBody>
      </p:sp>
      <p:pic>
        <p:nvPicPr>
          <p:cNvPr id="5" name="Рисунок 4" descr="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14818"/>
            <a:ext cx="228601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00438"/>
            <a:ext cx="7358090" cy="32146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214291"/>
            <a:ext cx="9644130" cy="4429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В настоящий период развития специальной педагогики мысль влиянии семьи на возникновение позитивного прогноза в развитии ребенка с интеллектуальными нарушениями стала очевидной, а необходимость работы с семьей осознается все острее. Осуществляя комплексный подход к ребенку, имеющему интеллектуальное нарушение, работает междисциплинарная команда специалистов — невролог, психиатр, олигофренопедагог, логопед и другие.</a:t>
            </a:r>
          </a:p>
          <a:p>
            <a:pPr>
              <a:buNone/>
            </a:pPr>
            <a:r>
              <a:rPr lang="ru-RU" dirty="0" smtClean="0"/>
              <a:t>            В основное содержание деятельности психолого-педагогического консилиума входят анализ путей развития каждого ребенка, об­суждение направлений коррекционной работы специалистов уч­реждения в рамках программы оптимизации, разработка опти­мальных форм взаимодействия с родителями по вопросам обуче­ния и воспитания ребенка данной категории.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На лекционных занятиях в родительской группе, которые проводят специалисты образовательного учреждения, осуществляет­ся просвещение близких взрослых в области коррекционно-развивающей деятельности, родители знакомятся с приемами и ме­тодами работы в процессе эффективного взаимодействия с ре­бенком. Семинары и тренинги направлены на формирование адек­ватного восприятия ребенка родителями.</a:t>
            </a:r>
          </a:p>
          <a:p>
            <a:pPr>
              <a:buNone/>
            </a:pPr>
            <a:r>
              <a:rPr lang="ru-RU" dirty="0" smtClean="0"/>
              <a:t>              Задача специально организованных специалистом занятий с деть­ми — сформировать навыки сотрудничества, повысить уровень сплоченности в детском коллективе. В ходе подобных занятий так­же уточняются и обогащаются знания детей о семье, семейных ролях, семейном функционировании.</a:t>
            </a:r>
          </a:p>
          <a:p>
            <a:pPr>
              <a:buNone/>
            </a:pPr>
            <a:r>
              <a:rPr lang="ru-RU" dirty="0" smtClean="0"/>
              <a:t>                 Для непосредственного обучения близких взрослых педагоги­ческим техникам взаимодействия с ребенком, формирования на­выков сотрудничества детей с родителями, сверстниками и дру­гими взрослыми предназначена групповая форма работы в детско-родительском коллективе. Совместные занятия детей и родителей построены с использованием различных игр, в том числе дидак­тических, которые предлагаются для выполнения в паре (роди­тель — ребенок), команде (2 — 3 диады), группе (все участники занятия). Данный вид занятий направлен на создание теплых, позитивно-эмоциональных отношений.</a:t>
            </a:r>
          </a:p>
          <a:p>
            <a:pPr>
              <a:buNone/>
            </a:pPr>
            <a:r>
              <a:rPr lang="ru-RU" dirty="0" smtClean="0"/>
              <a:t>               Групповая форма работы с родителями служит расширению ар­сенала средств педагогического и психологического воздействия на ребенка, тренировке родителей в использовании новых при­емов взаимодействия.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1132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Семейная психотерапия и её особенности в семьях, имеющих детей с интеллектуальными нарушениями</vt:lpstr>
      <vt:lpstr>Слайд 2</vt:lpstr>
      <vt:lpstr>Слайд 3</vt:lpstr>
      <vt:lpstr>Слайд 4</vt:lpstr>
      <vt:lpstr>  Адекватность   Динамичность   Прогностичность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психотерапия и её особенности в семьях, имеющих детей с интеллектуальными нарушениями</dc:title>
  <dc:creator>1</dc:creator>
  <cp:lastModifiedBy>Радик Баязитов</cp:lastModifiedBy>
  <cp:revision>9</cp:revision>
  <dcterms:created xsi:type="dcterms:W3CDTF">2017-12-13T08:14:20Z</dcterms:created>
  <dcterms:modified xsi:type="dcterms:W3CDTF">2022-11-01T07:24:44Z</dcterms:modified>
</cp:coreProperties>
</file>