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0" r:id="rId3"/>
    <p:sldId id="261" r:id="rId4"/>
    <p:sldId id="262" r:id="rId5"/>
    <p:sldId id="263" r:id="rId6"/>
    <p:sldId id="265" r:id="rId7"/>
    <p:sldId id="266" r:id="rId8"/>
    <p:sldId id="267" r:id="rId9"/>
    <p:sldId id="268" r:id="rId10"/>
    <p:sldId id="273" r:id="rId11"/>
    <p:sldId id="269" r:id="rId12"/>
    <p:sldId id="270" r:id="rId13"/>
    <p:sldId id="271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5896"/>
    <a:srgbClr val="1D3C7A"/>
    <a:srgbClr val="0F2741"/>
    <a:srgbClr val="001736"/>
    <a:srgbClr val="003374"/>
    <a:srgbClr val="173A8D"/>
    <a:srgbClr val="C9A093"/>
    <a:srgbClr val="F1F1F1"/>
    <a:srgbClr val="385592"/>
    <a:srgbClr val="213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820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D7AC92-9345-4F7F-BCFC-C4E761B00EF1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14DE0C-5227-45C1-BADB-06CE03084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4DE0C-5227-45C1-BADB-06CE03084B35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4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9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465729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906" y="1"/>
            <a:ext cx="7839635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554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9580" y="1346049"/>
            <a:ext cx="7033893" cy="1939411"/>
          </a:xfrm>
        </p:spPr>
        <p:txBody>
          <a:bodyPr>
            <a:noAutofit/>
          </a:bodyPr>
          <a:lstStyle/>
          <a:p>
            <a:br>
              <a:rPr lang="ru-RU" sz="32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Мастер-класс для педагогов коррекционных групп ДОУ</a:t>
            </a:r>
            <a:br>
              <a: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«Игровые технологии как средство развития речи детей </a:t>
            </a:r>
            <a:br>
              <a: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дошкольного возраста»</a:t>
            </a:r>
            <a:endParaRPr lang="en-US" sz="28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90011" y="3944983"/>
            <a:ext cx="35922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>
                <a:solidFill>
                  <a:srgbClr val="1D3C7A"/>
                </a:solidFill>
                <a:latin typeface="Times New Roman" pitchFamily="18" charset="0"/>
                <a:cs typeface="Times New Roman" pitchFamily="18" charset="0"/>
              </a:rPr>
              <a:t>Подготовила учитель - логопед </a:t>
            </a:r>
          </a:p>
          <a:p>
            <a:pPr algn="r"/>
            <a:r>
              <a:rPr lang="ru-RU" sz="1600" b="1" dirty="0">
                <a:solidFill>
                  <a:srgbClr val="1D3C7A"/>
                </a:solidFill>
                <a:latin typeface="Times New Roman" pitchFamily="18" charset="0"/>
                <a:cs typeface="Times New Roman" pitchFamily="18" charset="0"/>
              </a:rPr>
              <a:t>Баклыкова О. Л.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6539" y="376155"/>
            <a:ext cx="69169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ea typeface="Yu Gothic UI" panose="020B0500000000000000" pitchFamily="34" charset="-128"/>
                <a:cs typeface="Times New Roman" panose="02020603050405020304" pitchFamily="18" charset="0"/>
              </a:rPr>
              <a:t>Муниципальное бюджетное дошкольное образовательное учреждение детский сад компенсирующего вида 23 "Солнышко" город Белорецк муниципального района Белорецкий район Республики Башкортостан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04438" y="4843890"/>
            <a:ext cx="26592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2023 г.</a:t>
            </a:r>
          </a:p>
        </p:txBody>
      </p:sp>
    </p:spTree>
    <p:extLst>
      <p:ext uri="{BB962C8B-B14F-4D97-AF65-F5344CB8AC3E}">
        <p14:creationId xmlns:p14="http://schemas.microsoft.com/office/powerpoint/2010/main" val="2480652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0029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00752" y="832848"/>
            <a:ext cx="3497860" cy="43513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Содержимое 6" descr="preview_06d6268e-6459-414b-b0d4-21a686a887de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 l="8950" t="3789" r="9706"/>
          <a:stretch>
            <a:fillRect/>
          </a:stretch>
        </p:blipFill>
        <p:spPr>
          <a:xfrm>
            <a:off x="4290559" y="1724296"/>
            <a:ext cx="4497476" cy="29913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2880" y="182880"/>
            <a:ext cx="8621485" cy="56562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 Синквейна</a:t>
            </a:r>
            <a:endParaRPr lang="ru-RU" sz="21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Использование метода «Синквейн» позволяет решить сразу несколько важнейших задач:</a:t>
            </a:r>
          </a:p>
          <a:p>
            <a:pPr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-придает лексическим единицам эмоциональную окраску и обеспечивает непроизвольное запоминание материала;</a:t>
            </a:r>
          </a:p>
          <a:p>
            <a:pPr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-закрепляет знания о частях речи, о предложении;</a:t>
            </a:r>
          </a:p>
          <a:p>
            <a:pPr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-значительно активизирует словарный запас;</a:t>
            </a:r>
          </a:p>
          <a:p>
            <a:pPr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-совершенствует навык использования в речи синонимов;</a:t>
            </a:r>
          </a:p>
          <a:p>
            <a:pPr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-активизирует мыслительную деятельность;</a:t>
            </a:r>
          </a:p>
          <a:p>
            <a:pPr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-совершенствует умение высказывать собственное отношение к чему-либо;</a:t>
            </a:r>
          </a:p>
          <a:p>
            <a:pPr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-стимулирует развитие творческого потенциала;</a:t>
            </a:r>
          </a:p>
          <a:p>
            <a:pPr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-используется для закрепления изученной темы;</a:t>
            </a:r>
          </a:p>
          <a:p>
            <a:pPr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-является игровым приёмом.</a:t>
            </a:r>
          </a:p>
          <a:p>
            <a:pPr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Слово «Синквейн» происходит от французского слова «cinq»-пять. Это не рифмованное стихотворение, состоящее из пяти строк. У него есть свои правила написания и нет рифмы.</a:t>
            </a:r>
          </a:p>
          <a:p>
            <a:endParaRPr lang="ru-RU" sz="1600" dirty="0"/>
          </a:p>
        </p:txBody>
      </p:sp>
      <p:pic>
        <p:nvPicPr>
          <p:cNvPr id="4" name="Содержимое 3" descr="https://fsd.multiurok.ru/html/2018/02/18/s_5a898d3568e85/835868_12.pn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7817" y="1515291"/>
            <a:ext cx="1763485" cy="270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1074" y="326570"/>
            <a:ext cx="8451668" cy="54994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основным правилам составления синквейна относятся следующие:</a:t>
            </a:r>
          </a:p>
          <a:p>
            <a:pPr algn="just">
              <a:buNone/>
            </a:pPr>
            <a:r>
              <a:rPr lang="ru-RU" sz="16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строка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одно ключевое слово – название, заголовок, тема, обычно существительное, определяющее содержание (название предмета, произведения, имя героя и т. д.);</a:t>
            </a:r>
          </a:p>
          <a:p>
            <a:pPr algn="just">
              <a:buNone/>
            </a:pPr>
            <a:r>
              <a:rPr lang="ru-RU" sz="16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строка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два слова (прилагательные, описывающие признаки предмета или его свойства. слова можно соединять союзами и предлогами.</a:t>
            </a:r>
          </a:p>
          <a:p>
            <a:pPr algn="just">
              <a:buNone/>
            </a:pPr>
            <a:r>
              <a:rPr lang="ru-RU" sz="16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строка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три слова (глаголы). Действия предмета, относящиеся к теме.</a:t>
            </a:r>
          </a:p>
          <a:p>
            <a:pPr algn="just">
              <a:buNone/>
            </a:pPr>
            <a:r>
              <a:rPr lang="ru-RU" sz="16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 строка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четыре слова – предложение. Фраза, которая показывает отношение автора к теме.</a:t>
            </a:r>
          </a:p>
          <a:p>
            <a:pPr algn="just">
              <a:buNone/>
            </a:pPr>
            <a:r>
              <a:rPr lang="ru-RU" sz="16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 строчка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одно слово – слово-резюме, ассоциация, синоним, который характеризует суть темы, философской обобщение, выражает личное выражение и эмоцию автора к теме в первой строчке, обычно существительное.</a:t>
            </a:r>
          </a:p>
          <a:p>
            <a:pPr algn="just"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творческом использовании синквейна на занятиях он воспринимается дошкольниками как увлекательная игра.</a:t>
            </a:r>
          </a:p>
          <a:p>
            <a:pPr algn="just">
              <a:buNone/>
            </a:pPr>
            <a:r>
              <a:rPr lang="ru-RU" sz="16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Но нужно помнить, что необходимо составлять синквейн только на темы, хорошо известные детьми и обязательно показывать образец.</a:t>
            </a:r>
          </a:p>
          <a:p>
            <a:pPr>
              <a:buNone/>
            </a:pP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431074" y="4295677"/>
            <a:ext cx="834716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Данный метод может легко интегрироваться со всеми образовательными областями, а простота построения синквейна позволяет быстро получить желаемый результат.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Начинать знакомство с данным приёмом рекомендуется с детьми старшего дошкольного  возраста</a:t>
            </a:r>
            <a:r>
              <a:rPr lang="ru-RU" sz="1600" dirty="0"/>
              <a:t>).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fsd.multiurok.ru/html/2018/02/18/s_5a898d3568e85/835868_12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1474" y="352698"/>
            <a:ext cx="2129246" cy="3095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901337" y="3530840"/>
            <a:ext cx="2847704" cy="13234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Дождь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Грибной, летний.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Льёт, капает, стучит.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Мне нравится летний дождь.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Лужи.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86834" y="3048391"/>
            <a:ext cx="1997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Примеры синквейна</a:t>
            </a:r>
            <a:r>
              <a:rPr lang="ru-RU" i="1" dirty="0"/>
              <a:t>:</a:t>
            </a:r>
            <a:endParaRPr lang="ru-RU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52697" y="5166229"/>
            <a:ext cx="842554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Предлагаю  попробовать составить Синквейн со словами: ветер, радуга, ель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9635" y="303134"/>
            <a:ext cx="8201842" cy="5431460"/>
          </a:xfrm>
        </p:spPr>
        <p:txBody>
          <a:bodyPr>
            <a:normAutofit/>
          </a:bodyPr>
          <a:lstStyle/>
          <a:p>
            <a:pPr marL="0" lvl="0" indent="21590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sz="1600" dirty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2286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sz="2400" dirty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2286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sz="2400" dirty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22860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Благодарю за сотрудничество! Спасибо за внимание!</a:t>
            </a:r>
            <a:endParaRPr lang="ru-RU" sz="2400" dirty="0"/>
          </a:p>
        </p:txBody>
      </p:sp>
      <p:pic>
        <p:nvPicPr>
          <p:cNvPr id="4" name="Рисунок 3" descr="imgprevie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36051" y="2116183"/>
            <a:ext cx="3712498" cy="33375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5459" y="489098"/>
            <a:ext cx="7869891" cy="438061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 мастер – класса: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1.Повышение профессиональной компетентности педагогов по использованию игровых технологий по развитию речи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работе с детьми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Пропаганда и распространение разновидностей и форм работы с детьми по формированию и развитию речи детей.</a:t>
            </a:r>
          </a:p>
          <a:p>
            <a:pPr algn="just">
              <a:buNone/>
            </a:pPr>
            <a:r>
              <a:rPr lang="ru-RU" sz="20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Познакомить педагогов с эффективными методами и приёмами  использования игровых технологий в работе по развитию  речи детей дошкольного возраста.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5460" y="313509"/>
            <a:ext cx="7796792" cy="5289849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Хорошо развитая речь – важнейшее условие всестороннего полноценного развития детей. Чем богаче и правильнее у ребёнка речь, тем легче ему высказывать свои мысли, тем шире его возможности в познании окружающей действительности, содержательнее и полноценнее отношения со сверстниками и взрослыми.</a:t>
            </a:r>
          </a:p>
          <a:p>
            <a:pPr algn="just"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Дошкольный возраст – это период, когда все усилия надо направлять на устранение различных речевых нарушений, которые препятствуют полноценному развитию малыша. А так, как в последние годы наблюдается тенденция к увеличению количества детей имеющих речевые нарушения ,  то невмешательство в процесс формирования детской речи почти всегда влечет за собой отставание в общем развитии ребёнка. Поэтому очень важно как можно раньше начинать работу по развитию речи и коррекции уже имеющихся речевых нарушений. А чтобы работа по развитию речи не была  скучной и однообразной , не утомляла детей, педагогу необходимо освоить такие технологии, которые будут в ненавязчивой форме  и не принуждая к чему-либо, способствовать полноценному речевому развитию дошкольников. Такой  технологией является игровая деятельность.   </a:t>
            </a:r>
          </a:p>
          <a:p>
            <a:pPr algn="just"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Джанни Родари утверждал, что именно в игре ребёнок свободно владеет речью, говорит то, что думает, а не то, что надо. В игре нет схем и правильных образов, ничто не сковывает ребёнка. Не поучать и обучать, а играть с ним, фантазировать, сочинять, придумывать - вот что необходимо ребёнку.</a:t>
            </a:r>
          </a:p>
          <a:p>
            <a:pPr algn="just"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хочу предложить вашему вниманию некоторые виды игровых технологий, которые способствуют активизации речевого развития детей как во время непосредственно образовательной деятельности, так и в свободное от занятий время.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2697" y="235132"/>
            <a:ext cx="8530045" cy="5389491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ru-RU" sz="6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1.Технология  развития артикуляционной моторики</a:t>
            </a:r>
            <a:r>
              <a:rPr lang="ru-RU" sz="6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Это прежде всего такие игры, которые будут способствовать развитию подвижности органов артикуляции (для всех возрастов).</a:t>
            </a:r>
          </a:p>
          <a:p>
            <a:pPr>
              <a:buNone/>
            </a:pPr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Артикуляционная сказка «В гости  к дедушке с бабушкой» </a:t>
            </a:r>
            <a:endParaRPr lang="ru-RU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ТОЛСТЫЕ ВНУКИ ПРИЕХАЛИ  В ГОСТИ (надуваем щёки),</a:t>
            </a:r>
            <a:b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НИМИ ХУДЫЕ - ЛИШЬ КОЖА ДА КОСТИ (втягиваем щёки).</a:t>
            </a:r>
            <a:b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БАБУШКА С ДЕДУШКОЙ ВСЕМ УЛЫБНУЛИСЬ (губы в широкой улыбке, видны верхние и нижние зубы),</a:t>
            </a:r>
            <a:b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ПОЦЕЛОВАТЬ ОНИ ВСЕХ ПОТЯНУЛИСЬ (губы тянутся вперёд).</a:t>
            </a:r>
            <a:b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УТРОМ ПРОСНУЛИСЬ - В УЛЫБОЧКУ ГУБЫ (снова широкая улыбка).</a:t>
            </a:r>
            <a:b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ЧИСТИЛИ МЫ СВОИ ВЕРХНИЕ ЗУБЫ (широкий язык за верхними зубами).</a:t>
            </a:r>
            <a:b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ВПРАВО И ВЛЕВО, ВНУТРИ И СНАРУЖИ (соответствующие движения широким языком).</a:t>
            </a:r>
            <a:b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НИЖНИМИ ЗУБКАМИ ТОЖЕ МЫ ДРУЖИМ (повторение этих движений языком в положении за нижними зубами).</a:t>
            </a:r>
            <a:b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ГУБЫ СОЖМЁМ МЫ, И РОТ ПРОПОЛОЩЕМ (поочерёдное надувание щёк — губы не пропускают воздух).</a:t>
            </a:r>
            <a:b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САМОВАРОМ ПЫХТИМ, ЧТО ЕСТЬ МОЧИ (одновременное надувание обеих щёк с последующим выпусканием воздуха через губы).</a:t>
            </a:r>
            <a:b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БЛЮДЦА ПОСТАВИМ - ПОЛОЖАТ БЛИНЫ НАМ (широкий язык лежит на нижней губе).</a:t>
            </a:r>
            <a:b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ДУЕМ НА БЛИНЧИК - НЕ В ЩЁКИ, НЕ МИМО (подуть на широкий язык).</a:t>
            </a:r>
            <a:b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БЛИНЧИК ЖУЁМ, ЗАВЕРНЁМ И ПРИКУСИМ (жуём распластанный язык, потом прикусываем его, завернув за нижние зубы).</a:t>
            </a:r>
            <a:b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БЛИНЧИК С ВАРЕНЬЕМ МАЛИНОВЫМ ВКУСНЫМ (облизываем широким языком верхнюю губу спереди назад).</a:t>
            </a:r>
            <a:b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ВКУСНЫЙ БЫЛ ЗАВТРАК - МЫ ГУБКИ ОБЛИЖЕМ (кончик языка облизывает губы по кругу).</a:t>
            </a:r>
          </a:p>
          <a:p>
            <a:pPr>
              <a:buNone/>
            </a:pPr>
            <a:r>
              <a:rPr lang="ru-RU" sz="5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Варианты сказок : «Сказка о весёлом язычке», «Трудолюбивая божья коровка» и др.</a:t>
            </a:r>
          </a:p>
          <a:p>
            <a:pPr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6571" y="169817"/>
            <a:ext cx="8543109" cy="568234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Технология развития мелкой моторики.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«Пальчиковые игры»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(Эти игры развивают мозг, мелкую моторику, стимулируют речевые центры, развивают воображение).</a:t>
            </a:r>
          </a:p>
          <a:p>
            <a:pPr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Формы работы по развитию мелкой моторики рук могут быть традиционными и нетрадиционными.</a:t>
            </a:r>
          </a:p>
          <a:p>
            <a:pPr>
              <a:buNone/>
            </a:pPr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Традиционные -  это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пальчиковая гимнастика с речевым сопровождением и без; самомассаж (поглаживание, разминание); игры-конструкторы, мозаика, шнуровка, игры с вкладышами и т. д.; кукольные театры: пальчиковый, перчаточный, театр теней; игры с бумагой, песком, водой, крупами; лепка из глины, теста, пластилина; игры на развитие тактильных ощущений «гладкое – шершавое», «чудесный мешочек» и т. д.</a:t>
            </a:r>
          </a:p>
          <a:p>
            <a:pPr>
              <a:buNone/>
            </a:pPr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Нетрадиционные: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самомассаж кистей и пальцев рук с грецкими орехами, карандашами, массажными щётками; пальчиковые игры с использованием разнообразного материала: бросовый, природный, хозяйственно-бытовой.</a:t>
            </a:r>
          </a:p>
          <a:p>
            <a:pPr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Можно использовать макароны (нанизывать на нитку, как бусы), крупу и пуговицы для сортировки, бельевые прищепки (не очень тугие), ленты и нитки для сматывания, приём рисования крупой, различными семечками, пуговицами, камешками, выкладывание изображений палочками и спичками и др. Орехи и шишки можно также использовать для самомассажа рук. Эти несложные приёмы будут интересны ребёнку и смогут его надолго увлечь.</a:t>
            </a:r>
          </a:p>
          <a:p>
            <a:pPr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Предлагаю немного поиграть!</a:t>
            </a:r>
          </a:p>
          <a:p>
            <a:pPr>
              <a:buNone/>
            </a:pP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0447" y="156754"/>
            <a:ext cx="8582296" cy="5682343"/>
          </a:xfrm>
        </p:spPr>
        <p:txBody>
          <a:bodyPr>
            <a:normAutofit/>
          </a:bodyPr>
          <a:lstStyle/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1.Игра с мячиками: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мы используем массажные колючие мячики. (</a:t>
            </a:r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Можно катать по ладошке, столу, коврику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):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Колобок рукой катаю </a:t>
            </a:r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(правой ладонью катаем мячик по левой)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Назад, вперёд его гоняю.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 поглажу я ладошку будто я сметаю крошку.</a:t>
            </a:r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(гладим мячиком ладонь)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сожму его немножко, как сжимает лапу кошка</a:t>
            </a:r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(сжимаем и разжимаем мячик).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Колобок я разожму и другой рукой начну.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Колобок наш отдохнёт и опять играть начнёт </a:t>
            </a:r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(повторяем то же другой рукой).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2.Пальчиковая игра «Сапожки»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Берём пластмассовые крышки от бутылок (4 штуки) и надеваем их, как обувь, на указательные и средние пальцы. «Идём» пальцами как ножками, не отрывая «обувь» от поверхности стола, как бы шаркая.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Пальчики в сапожках шагают по дорожке,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Раз, два, три, четыре, пять, очень весело гулять.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3.Игра «Карандаш» - 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использованием карандаша с гранями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83326" y="4284617"/>
          <a:ext cx="5917474" cy="1489165"/>
        </p:xfrm>
        <a:graphic>
          <a:graphicData uri="http://schemas.openxmlformats.org/drawingml/2006/table">
            <a:tbl>
              <a:tblPr/>
              <a:tblGrid>
                <a:gridCol w="2958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8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89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Карандаш в руках катаю,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Между пальчиков верчу.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Непременно каждый пальчик,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Быть послушным научу.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1135" marR="711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Между пальцами зажат,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Карандаш ужасно рад,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 его качайте, братцы,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Очень любит он качаться.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1135" marR="711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7383" y="156755"/>
            <a:ext cx="8569234" cy="56692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Игровая технология -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речевые игры с движением, на основе фольклора </a:t>
            </a:r>
          </a:p>
          <a:p>
            <a:pPr algn="ctr"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(с раннего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возраста).</a:t>
            </a:r>
          </a:p>
          <a:p>
            <a:pPr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Потешки, прибаутки задают весёлое настроение, развивают речь детей, звукопроизношение. А, если ещё добавить к словам прибаутки движение, то дети с удовольствием включаются в игру.</a:t>
            </a:r>
          </a:p>
          <a:p>
            <a:pPr>
              <a:lnSpc>
                <a:spcPct val="100000"/>
              </a:lnSpc>
              <a:buNone/>
            </a:pP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Идёт лисичка по мосту, </a:t>
            </a:r>
            <a:r>
              <a:rPr lang="ru-RU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(ходьба на месте)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None/>
            </a:pP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Несёт вязанку хворосту. </a:t>
            </a:r>
            <a:r>
              <a:rPr lang="ru-RU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(показываем, что за плечами вязанка)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None/>
            </a:pP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Зачем ей хворост? </a:t>
            </a:r>
            <a:r>
              <a:rPr lang="ru-RU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(пожимаем плечами)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None/>
            </a:pP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Печь топить. </a:t>
            </a:r>
            <a:r>
              <a:rPr lang="ru-RU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(изображаем, как кладём в печь)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None/>
            </a:pP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Зачем ей печь? </a:t>
            </a:r>
            <a:r>
              <a:rPr lang="ru-RU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(пожимаем плечами)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None/>
            </a:pP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Обед варить. </a:t>
            </a:r>
            <a:r>
              <a:rPr lang="ru-RU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(помешиваем в кастрюле кашу)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None/>
            </a:pP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Зачем обед? </a:t>
            </a:r>
            <a:r>
              <a:rPr lang="ru-RU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(пожимаем плечами)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None/>
            </a:pP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Гостей кормить. </a:t>
            </a:r>
            <a:r>
              <a:rPr lang="ru-RU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(руки перед собой, как будто что-то подаём)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None/>
            </a:pP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А гости кто? </a:t>
            </a:r>
            <a:r>
              <a:rPr lang="ru-RU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(пожимаем плечами)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None/>
            </a:pP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Медведь с женой, </a:t>
            </a:r>
            <a:r>
              <a:rPr lang="ru-RU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(показываем движением</a:t>
            </a:r>
            <a:r>
              <a:rPr lang="ru-RU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переваливаясь с боку на бок)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None/>
            </a:pP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Да ёж, да кот, </a:t>
            </a:r>
            <a:r>
              <a:rPr lang="ru-RU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(показываем иголки и ушки)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None/>
            </a:pP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да мы с тобой. </a:t>
            </a:r>
            <a:r>
              <a:rPr lang="ru-RU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(показываем на гостей и на себя)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1257" y="182881"/>
            <a:ext cx="8634549" cy="566928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Технология развития лексико-грамматических компонентов и связной речи. 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этой технологии относятся </a:t>
            </a:r>
            <a:r>
              <a:rPr lang="ru-RU" sz="16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словесные игры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 направленные на обогащение словаря и на развитие лексико-грамматических категорий и связной речи.</a:t>
            </a:r>
          </a:p>
          <a:p>
            <a:pPr>
              <a:buNone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1.Игра «Кузовок». Игровые правила.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В кузовок можно «класть» только те слова, которые оканчиваются на -ок; назвавший слово, передает кузовок другому ребёнку.</a:t>
            </a:r>
          </a:p>
          <a:p>
            <a:pPr>
              <a:buNone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2.Игра «Укрась слово». Задание: 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предмету на картинке подобрать как можно больше прилагательных (снежинка, елка, кошка, клубника, солнце).</a:t>
            </a:r>
          </a:p>
          <a:p>
            <a:pPr>
              <a:buNone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3.Игра «Что бывает мягким?» 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(твёрдым, кислым, сладким, длинным, острым, вкусным, синим, квадратным т.д.).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подобрать к определению слово-предмет.</a:t>
            </a:r>
          </a:p>
          <a:p>
            <a:pPr>
              <a:buNone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«Кто что делает?» Задание: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подобрать слова-действия.</a:t>
            </a:r>
          </a:p>
          <a:p>
            <a:pPr>
              <a:buNone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«От норы до горы»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З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адание: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назвать как можно больше животных, птиц, насекомых, живущих в указанных местах.</a:t>
            </a:r>
          </a:p>
          <a:p>
            <a:pPr>
              <a:buNone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«Каждый знает»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повторить начало фразы и добавлять новое слово.</a:t>
            </a:r>
          </a:p>
          <a:p>
            <a:pPr>
              <a:buNone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 «Вот так магазин». Задание: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перечислите товары, которые могут продаваться в магазинах с указанными названиями.</a:t>
            </a:r>
          </a:p>
          <a:p>
            <a:pPr>
              <a:buNone/>
            </a:pPr>
            <a:r>
              <a:rPr lang="ru-RU" sz="1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8. «Забавные превращения». Задание:</a:t>
            </a: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назовите, в кого превратится человек, если окажется: в театре –, в школе и  т.д.</a:t>
            </a:r>
          </a:p>
          <a:p>
            <a:pPr>
              <a:buNone/>
            </a:pPr>
            <a:r>
              <a:rPr lang="ru-RU" sz="1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9. «Шагай-ка - называй-ка».  Задание: </a:t>
            </a: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каждый шаг называть слова.</a:t>
            </a:r>
          </a:p>
          <a:p>
            <a:pPr>
              <a:buNone/>
            </a:pP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знаю молочные продукты…,</a:t>
            </a:r>
            <a:r>
              <a:rPr lang="ru-RU" sz="1800" dirty="0"/>
              <a:t>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знаю перелётных птиц… и т.д.</a:t>
            </a:r>
          </a:p>
          <a:p>
            <a:pPr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др. игры…</a:t>
            </a:r>
          </a:p>
          <a:p>
            <a:pPr>
              <a:buNone/>
            </a:pPr>
            <a:endParaRPr lang="ru-RU" sz="17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9007" y="169817"/>
            <a:ext cx="8739050" cy="564315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Игры, направленные на развитие связной речи: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Зачем существуют слова? Чтобы помогать людям выражать свои мысли. Слова сами по себе не могут выразить законченную мысль. Для этого нужно составить предложение.</a:t>
            </a:r>
          </a:p>
          <a:p>
            <a:pPr lvl="0" algn="just">
              <a:buNone/>
            </a:pPr>
            <a:r>
              <a:rPr lang="ru-RU" sz="1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1.Игра «Все слова на одну букву»</a:t>
            </a:r>
            <a:endParaRPr lang="ru-RU" sz="17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Задание: </a:t>
            </a: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играющим необходимо придумать предложение или фразу, в которой все слова будут начинаться на одну букву (фразы могут быть смешными). </a:t>
            </a:r>
          </a:p>
          <a:p>
            <a:pPr algn="just">
              <a:buNone/>
            </a:pP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Например: Света съела сливу. Яша -  ябеда.</a:t>
            </a:r>
          </a:p>
          <a:p>
            <a:pPr lvl="0" algn="just">
              <a:buNone/>
            </a:pPr>
            <a:r>
              <a:rPr lang="ru-RU" sz="1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2.Игра «Объяснялки». Задание:</a:t>
            </a: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найти и подробно описать сходные черты двух различных предметов (объектов).</a:t>
            </a:r>
          </a:p>
          <a:p>
            <a:pPr algn="just">
              <a:buNone/>
            </a:pP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Например: половник и отвёртка – металлические предметы. С помощью половника и отвёртки мы достаем что-то (жидкость из кастрюли, шуруп из стены). У половника и у отвёртки есть ручка.</a:t>
            </a:r>
          </a:p>
          <a:p>
            <a:pPr algn="just">
              <a:buNone/>
            </a:pP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Шкаф и холодильник. Вата и облако. Мука и песок. Кран и жираф. Снеговик и пирамидка. </a:t>
            </a:r>
          </a:p>
          <a:p>
            <a:pPr lvl="0" algn="just">
              <a:buNone/>
            </a:pPr>
            <a:r>
              <a:rPr lang="ru-RU" sz="1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Игра «Расскажи сказку по-другому»</a:t>
            </a:r>
            <a:endParaRPr lang="ru-RU" sz="17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Цель: научить рассказывать сказку от начала и до конца от лица героя сказки или предмета. </a:t>
            </a:r>
          </a:p>
          <a:p>
            <a:pPr algn="just">
              <a:buNone/>
            </a:pP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Образец: сказка «Колобок» от лица тропинки, проходящей рядом с домом:</a:t>
            </a:r>
          </a:p>
          <a:p>
            <a:pPr algn="just">
              <a:buNone/>
            </a:pP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«Я – тропинка извилистая. Недалеко от меня дом стоит красивый. Слышу я, что как-то раз Дед Бабке говорит: «Бабка, испеки колобок». Долго не было Бабки, смотрю, она к окну подошла и положила колобок, чтобы он остыл немножко. Колобок лежал, лежал, а потом упал на меня и покатился. Он был тепленький, мягкий, кругленький. Катится, катится, а навстречу ему зайчик …и т.п. таким образом, рассказываем сказку до конца.</a:t>
            </a:r>
          </a:p>
          <a:p>
            <a:pPr>
              <a:buNone/>
            </a:pP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Задания участникам мастер-класса: рассказать сказку «Теремок» от лица Теремка, сказку «Под грибом» от лица Муравья.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487</TotalTime>
  <Words>2202</Words>
  <Application>Microsoft Office PowerPoint</Application>
  <PresentationFormat>Экран (4:3)</PresentationFormat>
  <Paragraphs>126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 Мастер-класс для педагогов коррекционных групп ДОУ «Игровые технологии как средство развития речи детей  дошкольного возраста»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PJSC "New Engineering Technologies"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Ольга</cp:lastModifiedBy>
  <cp:revision>69</cp:revision>
  <dcterms:created xsi:type="dcterms:W3CDTF">2016-11-18T14:12:19Z</dcterms:created>
  <dcterms:modified xsi:type="dcterms:W3CDTF">2023-10-23T12:49:00Z</dcterms:modified>
</cp:coreProperties>
</file>