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BF2C-5987-44B4-9994-F09736C8782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1ED4-045A-476B-B478-42CDCA7FD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75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BF2C-5987-44B4-9994-F09736C8782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1ED4-045A-476B-B478-42CDCA7FD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863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BF2C-5987-44B4-9994-F09736C8782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1ED4-045A-476B-B478-42CDCA7FDB0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64097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BF2C-5987-44B4-9994-F09736C8782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1ED4-045A-476B-B478-42CDCA7FD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597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BF2C-5987-44B4-9994-F09736C8782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1ED4-045A-476B-B478-42CDCA7FDB0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5222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BF2C-5987-44B4-9994-F09736C8782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1ED4-045A-476B-B478-42CDCA7FD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731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BF2C-5987-44B4-9994-F09736C8782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1ED4-045A-476B-B478-42CDCA7FD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4188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BF2C-5987-44B4-9994-F09736C8782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1ED4-045A-476B-B478-42CDCA7FD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814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BF2C-5987-44B4-9994-F09736C8782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1ED4-045A-476B-B478-42CDCA7FD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917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BF2C-5987-44B4-9994-F09736C8782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1ED4-045A-476B-B478-42CDCA7FD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434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BF2C-5987-44B4-9994-F09736C8782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1ED4-045A-476B-B478-42CDCA7FD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617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BF2C-5987-44B4-9994-F09736C8782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1ED4-045A-476B-B478-42CDCA7FD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661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BF2C-5987-44B4-9994-F09736C8782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1ED4-045A-476B-B478-42CDCA7FD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071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BF2C-5987-44B4-9994-F09736C8782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1ED4-045A-476B-B478-42CDCA7FD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8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BF2C-5987-44B4-9994-F09736C8782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1ED4-045A-476B-B478-42CDCA7FD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6348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BF2C-5987-44B4-9994-F09736C8782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1ED4-045A-476B-B478-42CDCA7FD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184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9BF2C-5987-44B4-9994-F09736C8782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5A31ED4-045A-476B-B478-42CDCA7FD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111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организации образовательного процесса для детей с ДЦП в дошкольной образовательной организации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Нуруллина</a:t>
            </a:r>
            <a:r>
              <a:rPr lang="ru-RU" dirty="0" smtClean="0"/>
              <a:t> Р.М</a:t>
            </a:r>
          </a:p>
          <a:p>
            <a:r>
              <a:rPr lang="ru-RU" dirty="0" smtClean="0"/>
              <a:t>3 </a:t>
            </a:r>
            <a:r>
              <a:rPr lang="ru-RU" dirty="0" err="1" smtClean="0"/>
              <a:t>УпрСо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6558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68740"/>
            <a:ext cx="10515600" cy="5508223"/>
          </a:xfrm>
        </p:spPr>
        <p:txBody>
          <a:bodyPr>
            <a:normAutofit/>
          </a:bodyPr>
          <a:lstStyle/>
          <a:p>
            <a:r>
              <a:rPr lang="ru-RU" dirty="0"/>
              <a:t>ДЦП является сложным заболеванием центральной нервной системы, ведущим не только к двигательным нарушениям, но и вызывающим задержку и нарушения умственного развития, речевую недостаточность, нарушение слуха, зрения и т.д. Нарушение в развитии ребенка, страдающего зависит от тяжести и локализации очага поражения головного мозга.</a:t>
            </a:r>
          </a:p>
          <a:p>
            <a:r>
              <a:rPr lang="ru-RU" dirty="0"/>
              <a:t>Разнообразные двигательные нарушения у детей обусловлены действием ряда факторов, непосредственно связанных со спецификой заболевания. Ограничение или невозможность произвольных движений, ребенок затрудняется или не может поднять руки вверх, вытянуть вперед, в стороны, согнуть или разогнуть ногу. Нарушение равновесия и координации движений, проявляющиеся в неустойчивости при сидении, стоянии и ходьбе. Ослабленное зрительное восприятие влияет на общее психическое развитие. У детей снижается слух, а это может привести к нарушению звукопроизношения. У детей с ДЦП наблюдается замедленность, истощаемость психических процессов, трудности переключения на другие виды деятельности, недостаточность концентрации внимания, замедленность восприятия, снижение объема механической памяти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3273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91319"/>
            <a:ext cx="10515600" cy="5685644"/>
          </a:xfrm>
        </p:spPr>
        <p:txBody>
          <a:bodyPr>
            <a:normAutofit/>
          </a:bodyPr>
          <a:lstStyle/>
          <a:p>
            <a:r>
              <a:rPr lang="ru-RU" dirty="0"/>
              <a:t>При организации образовательного процесса наблюдается низкая познавательная активность, отсутствие интереса к занятиям, плохая сосредоточенность, медлительность, пониженная переключаемость психических процессов. Расстройства эмоционально-волевой сферы у детей дошкольного возраста, страдающих церебральным параличом, могут проявляться в виде эмоциональной возбудимости, раздражительности, двигательной расторможенности или, напротив, заторможенности, застенчивости, робости.</a:t>
            </a:r>
          </a:p>
          <a:p>
            <a:r>
              <a:rPr lang="ru-RU" dirty="0"/>
              <a:t>В группе дети, имеющие нарушения опорно-двигательного аппарата должны участвовать во всех мероприятиях вместе с другими детьми. Воспитатель не должен проявлять лишнюю опеку, и уделять чрезмерное внимание к таким детям, но ребенок должен быть всегда в поле внимания педагога.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3329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77672"/>
            <a:ext cx="10515600" cy="5699291"/>
          </a:xfrm>
        </p:spPr>
        <p:txBody>
          <a:bodyPr>
            <a:normAutofit/>
          </a:bodyPr>
          <a:lstStyle/>
          <a:p>
            <a:r>
              <a:rPr lang="ru-RU" dirty="0"/>
              <a:t>Развивающая среда должна быть безопасной и гибкой с учетом потребности детей. Чтобы ребенок с особыми нуждами чувствовал себя в группе комфортно и был вовлечен в процесс обучения, педагогам, придется проделать определенную работу по адаптации групповой комнаты и учебного процесса.</a:t>
            </a:r>
          </a:p>
          <a:p>
            <a:r>
              <a:rPr lang="ru-RU" dirty="0"/>
              <a:t>Необходим изменить пространство группы, чтобы лучше адаптировать детей с особыми потребностями. Дети должны иметь возможность передвигаться так, чтобы не мешать другим и не натыкаться на мебель, иметь свободный доступ ко всем игровым зонам. Мебель и ковры должны быть закреплены. Двери легко открываться и иметь ручки, закрепленные не слишком высоко. Туалетные приспособления должны быть безопасны, доступны иметь дополнительные приспособления. Нельзя забывать о приватности и уважении к тем детям, которым при посещении туалета может понадобиться помощь.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7417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73457"/>
            <a:ext cx="10515600" cy="5303506"/>
          </a:xfrm>
        </p:spPr>
        <p:txBody>
          <a:bodyPr>
            <a:normAutofit/>
          </a:bodyPr>
          <a:lstStyle/>
          <a:p>
            <a:r>
              <a:rPr lang="ru-RU" dirty="0"/>
              <a:t>Необходимо обеспечить контакт между детьми в группе, помочь освоиться в коллективе обычных детей, прививать навыки социального поведения, учить других детей взаимоотношениям с детьми, имеющих нарушения опорно-двигательного аппарата, помогать им, защищать их и принимать как равных.</a:t>
            </a:r>
          </a:p>
          <a:p>
            <a:r>
              <a:rPr lang="ru-RU" dirty="0"/>
              <a:t>Дети с особыми потребностями нуждаются в помощи педагога на всех этапах учебного процесса. Индивидуальная работа позволяет выяснить затруднения ребенка и уделить внимание его проблемам. Индивидуальная работа может быть, как частью обще групповой (все делают тоже самое, но вы помогаете при затруднениях), так и действительно индивидуальной (когда остальные дети заняты чем-то другим).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8224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Уровень </a:t>
            </a:r>
            <a:r>
              <a:rPr lang="ru-RU" dirty="0"/>
              <a:t>содействия ребенку:</a:t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 Выполните задание вместе с ним (положив свою руку поверх его руки).</a:t>
            </a:r>
          </a:p>
          <a:p>
            <a:r>
              <a:rPr lang="ru-RU" dirty="0"/>
              <a:t>- Окажите физическую помощь для выполнения задания (он вырезает крупные части, вы – мелкие)</a:t>
            </a:r>
          </a:p>
          <a:p>
            <a:r>
              <a:rPr lang="ru-RU" dirty="0"/>
              <a:t>- Продемонстрируйте, как надо выполнять задание, чтобы дети могли скопировать ваши действия</a:t>
            </a:r>
          </a:p>
          <a:p>
            <a:r>
              <a:rPr lang="ru-RU" dirty="0"/>
              <a:t>- Дайте конкретную подсказку («Положи сюда»)</a:t>
            </a:r>
          </a:p>
          <a:p>
            <a:r>
              <a:rPr lang="ru-RU" dirty="0"/>
              <a:t>- Дайте неконкретную подсказку («Что надо сделать теперь?»)</a:t>
            </a:r>
          </a:p>
          <a:p>
            <a:r>
              <a:rPr lang="ru-RU" dirty="0"/>
              <a:t>- Дайте ребенку возможность сообразить самому</a:t>
            </a:r>
          </a:p>
          <a:p>
            <a:r>
              <a:rPr lang="ru-RU" dirty="0"/>
              <a:t>- Упрощение заданий поможет ребенку испытать чувство удовлетворения от достигнутого и быть частью коллектива.</a:t>
            </a:r>
          </a:p>
          <a:p>
            <a:r>
              <a:rPr lang="ru-RU" dirty="0"/>
              <a:t>- Дети с особенностями в развитии обычно испытывают трудности с концентрацией. Сократите время работы (упростив задание) и вы сможете избежать многих проблем в поведении.</a:t>
            </a:r>
          </a:p>
          <a:p>
            <a:r>
              <a:rPr lang="ru-RU" dirty="0"/>
              <a:t>Педагоги должны быть предельно внимательны к ребенку и часто хвалить его даже за самые небольшие достижения.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247668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347</Words>
  <Application>Microsoft Office PowerPoint</Application>
  <PresentationFormat>Широкоэкранный</PresentationFormat>
  <Paragraphs>21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Times New Roman</vt:lpstr>
      <vt:lpstr>Trebuchet MS</vt:lpstr>
      <vt:lpstr>Wingdings 3</vt:lpstr>
      <vt:lpstr>Грань</vt:lpstr>
      <vt:lpstr>Особенности организации образовательного процесса для детей с ДЦП в дошкольной образовательной организации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 Уровень содействия ребенку: 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организации образовательного процесса для детей с ДЦП в дошкольной образовательной организации</dc:title>
  <dc:creator>Noname</dc:creator>
  <cp:lastModifiedBy>Noname</cp:lastModifiedBy>
  <cp:revision>2</cp:revision>
  <dcterms:created xsi:type="dcterms:W3CDTF">2022-10-14T10:32:23Z</dcterms:created>
  <dcterms:modified xsi:type="dcterms:W3CDTF">2022-10-14T10:40:18Z</dcterms:modified>
</cp:coreProperties>
</file>