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>
                <a:solidFill>
                  <a:srgbClr val="002060"/>
                </a:solidFill>
              </a:rPr>
              <a:t>Особенности физического развития детей дошкольного возраста с интеллектуального развития</a:t>
            </a:r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700" i="1" dirty="0" smtClean="0">
                <a:solidFill>
                  <a:srgbClr val="002060"/>
                </a:solidFill>
              </a:rPr>
              <a:t>Физическое развитие является самой важной частью общей системы воспитания, обучения и лечения детей с отклонениями в развитии.</a:t>
            </a:r>
            <a:br>
              <a:rPr lang="ru-RU" sz="2700" i="1" dirty="0" smtClean="0">
                <a:solidFill>
                  <a:srgbClr val="002060"/>
                </a:solidFill>
              </a:rPr>
            </a:br>
            <a:r>
              <a:rPr lang="ru-RU" sz="2700" i="1" dirty="0" smtClean="0">
                <a:solidFill>
                  <a:srgbClr val="002060"/>
                </a:solidFill>
              </a:rPr>
              <a:t>У всех детей с отклонениями в развитии имеет место та или иная моторная недостаточность, которая отражается на общем здоровье ребенка, уменьшает сопротивляемость организма к простудным и инфекционным заболеваниям, неблагоприятно влияет на развитие всех систем организма и нервно-психической деятельности. Поэтому развитие движений и коррекции двигательных нарушений составляют основу физического воспитания детей с отклонениями в развитии. Одной из важных задач физического воспитания детей с отклонениями в развитии является стимуляция и коррекция нарушения моторики.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ru-RU" sz="2000" i="1" dirty="0" smtClean="0">
                <a:solidFill>
                  <a:srgbClr val="002060"/>
                </a:solidFill>
              </a:rPr>
              <a:t>В физическом развитии ребенка с нарушениями интеллекта, так же, как и в психическом, имеются общие тенденции с развитием нормально развивающихся детей. Наряду с этим встречается и множество отклонений, в основе которых лежит диффузное поражение коры головного мозга. Эти отклонения находят свое выражение в </a:t>
            </a:r>
            <a:r>
              <a:rPr lang="ru-RU" sz="2000" i="1" dirty="0" err="1" smtClean="0">
                <a:solidFill>
                  <a:srgbClr val="002060"/>
                </a:solidFill>
              </a:rPr>
              <a:t>ослабленности</a:t>
            </a:r>
            <a:r>
              <a:rPr lang="ru-RU" sz="2000" i="1" dirty="0" smtClean="0">
                <a:solidFill>
                  <a:srgbClr val="002060"/>
                </a:solidFill>
              </a:rPr>
              <a:t> организма, в нарушениях </a:t>
            </a:r>
            <a:r>
              <a:rPr lang="ru-RU" sz="2000" i="1" dirty="0" err="1" smtClean="0">
                <a:solidFill>
                  <a:srgbClr val="002060"/>
                </a:solidFill>
              </a:rPr>
              <a:t>соматики</a:t>
            </a:r>
            <a:r>
              <a:rPr lang="ru-RU" sz="2000" i="1" dirty="0" smtClean="0">
                <a:solidFill>
                  <a:srgbClr val="002060"/>
                </a:solidFill>
              </a:rPr>
              <a:t>, большей восприимчивости простудным и инфекционным заболеваниям, а так же в общем физическом недоразвитии (вес, рост), в нарушении развития статики и локомоции, основных движений, мелкой моторики, осанки, координации элементарных двигательных актов, в нарушениях равновесия и др. У детей с органическим поражением центральной нервной системы нарушена нервная регуляция мышечной деятельности. В результате вовремя не формируется контроль за двигательными актами, появляются трудности в формировании произвольных движений, в становлении их целенаправленности, </a:t>
            </a:r>
            <a:r>
              <a:rPr lang="ru-RU" sz="2000" i="1" dirty="0" err="1" smtClean="0">
                <a:solidFill>
                  <a:srgbClr val="002060"/>
                </a:solidFill>
              </a:rPr>
              <a:t>координированности</a:t>
            </a:r>
            <a:r>
              <a:rPr lang="ru-RU" sz="2000" i="1" dirty="0" smtClean="0">
                <a:solidFill>
                  <a:srgbClr val="002060"/>
                </a:solidFill>
              </a:rPr>
              <a:t>, пространственной ориентировки. У многих детей с нарушениями интеллекта возникают сопутствующие движения - </a:t>
            </a:r>
            <a:r>
              <a:rPr lang="ru-RU" sz="2000" i="1" dirty="0" err="1" smtClean="0">
                <a:solidFill>
                  <a:srgbClr val="002060"/>
                </a:solidFill>
              </a:rPr>
              <a:t>синкенезии</a:t>
            </a:r>
            <a:r>
              <a:rPr lang="ru-RU" sz="2000" i="1" dirty="0" smtClean="0">
                <a:solidFill>
                  <a:srgbClr val="002060"/>
                </a:solidFill>
              </a:rPr>
              <a:t>. </a:t>
            </a:r>
            <a:endParaRPr lang="ru-RU" sz="20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200" i="1" dirty="0" smtClean="0">
                <a:solidFill>
                  <a:srgbClr val="002060"/>
                </a:solidFill>
              </a:rPr>
              <a:t>При этом нарушаются и моторные компоненты речи, тесно связанные с общим развитием моторики (крупной и мелкой). Все же у разных детей изучаемой категории нарушения в физическом развитии могут иметь разный характер, разную степень выраженности, выступать в разных сочетаниях. Некоторые дети производят впечатление физически здоровых и </a:t>
            </a:r>
            <a:r>
              <a:rPr lang="ru-RU" sz="2200" i="1" dirty="0" err="1" smtClean="0">
                <a:solidFill>
                  <a:srgbClr val="002060"/>
                </a:solidFill>
              </a:rPr>
              <a:t>двигательно</a:t>
            </a:r>
            <a:r>
              <a:rPr lang="ru-RU" sz="2200" i="1" dirty="0" smtClean="0">
                <a:solidFill>
                  <a:srgbClr val="002060"/>
                </a:solidFill>
              </a:rPr>
              <a:t> сохранных, но это кажущееся благополучие. У этих детей отклонения в физическом развитии обнаруживаются при выполнении заданий, требующих включения целенаправленных двигательных актов.</a:t>
            </a:r>
            <a:br>
              <a:rPr lang="ru-RU" sz="2200" i="1" dirty="0" smtClean="0">
                <a:solidFill>
                  <a:srgbClr val="002060"/>
                </a:solidFill>
              </a:rPr>
            </a:br>
            <a:r>
              <a:rPr lang="ru-RU" sz="2200" i="1" dirty="0" smtClean="0">
                <a:solidFill>
                  <a:srgbClr val="002060"/>
                </a:solidFill>
              </a:rPr>
              <a:t>У большинства же детей отклонения в физическом развитии оказываются явно выраженными. Корпус у них наклонен вперед, голова опущена вниз, они часто смотрят под ноги. При ходьбе они шаркают ногами, движения рук и ног не согласованы между собой, стопы ног развернуты носком внутрь. У некоторых детей при ходьбе наблюдается семенящий, неритмичный, неравномерный шаг, темп ходьбы неустойчив, ноги слегка согнуты в тазобедренном суставе.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700" i="1" dirty="0" smtClean="0">
                <a:solidFill>
                  <a:srgbClr val="002060"/>
                </a:solidFill>
              </a:rPr>
              <a:t>При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sz="2700" i="1" dirty="0" smtClean="0">
                <a:solidFill>
                  <a:srgbClr val="002060"/>
                </a:solidFill>
              </a:rPr>
              <a:t>беге у детей с нарушениями интеллекта также встречается мелкий семенящий шаг, полусогнутые ноги опускаются всей стопой на землю, движения рук и ног несогласованные, движения неритмичны. При этом у некоторых детей отмечаются боковые раскачивания корпуса.</a:t>
            </a:r>
            <a:br>
              <a:rPr lang="ru-RU" sz="2700" i="1" dirty="0" smtClean="0">
                <a:solidFill>
                  <a:srgbClr val="002060"/>
                </a:solidFill>
              </a:rPr>
            </a:br>
            <a:r>
              <a:rPr lang="ru-RU" sz="2700" i="1" dirty="0" smtClean="0">
                <a:solidFill>
                  <a:srgbClr val="002060"/>
                </a:solidFill>
              </a:rPr>
              <a:t>Большинство детей с нарушениями интеллекта совсем не могут прыгать - ни на двух, ни на одной ноге.</a:t>
            </a:r>
            <a:br>
              <a:rPr lang="ru-RU" sz="2700" i="1" dirty="0" smtClean="0">
                <a:solidFill>
                  <a:srgbClr val="002060"/>
                </a:solidFill>
              </a:rPr>
            </a:br>
            <a:r>
              <a:rPr lang="ru-RU" sz="2700" i="1" dirty="0" smtClean="0">
                <a:solidFill>
                  <a:srgbClr val="002060"/>
                </a:solidFill>
              </a:rPr>
              <a:t>У таких детей имеются большие затруднения при ползании, лазании и в метании. Многие дети не могут бросать мяч не только в цель, но и в стоящую прямо перед ними корзину, так как любой бросок нарушает равновесие тела.</a:t>
            </a:r>
            <a:r>
              <a:rPr lang="ru-RU" i="1" dirty="0" smtClean="0">
                <a:solidFill>
                  <a:srgbClr val="002060"/>
                </a:solidFill>
              </a:rPr>
              <a:t/>
            </a:r>
            <a:br>
              <a:rPr lang="ru-RU" i="1" dirty="0" smtClean="0">
                <a:solidFill>
                  <a:srgbClr val="002060"/>
                </a:solidFill>
              </a:rPr>
            </a:br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000" i="1" dirty="0" smtClean="0">
                <a:solidFill>
                  <a:srgbClr val="002060"/>
                </a:solidFill>
              </a:rPr>
              <a:t>Вместе с тем, индивидуальные различия в физическом развитии детей с нарушениями интеллекта очень велики. Разброс показателей здесь много больше, чем у детей с нормальным </a:t>
            </a:r>
            <a:r>
              <a:rPr lang="ru-RU" sz="2000" i="1" dirty="0" smtClean="0">
                <a:solidFill>
                  <a:srgbClr val="002060"/>
                </a:solidFill>
              </a:rPr>
              <a:t>интеллектом.</a:t>
            </a:r>
            <a:r>
              <a:rPr lang="ru-RU" sz="2000" i="1" dirty="0" smtClean="0">
                <a:solidFill>
                  <a:srgbClr val="002060"/>
                </a:solidFill>
              </a:rPr>
              <a:t/>
            </a:r>
            <a:br>
              <a:rPr lang="ru-RU" sz="2000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002060"/>
                </a:solidFill>
              </a:rPr>
              <a:t>В исследованиях </a:t>
            </a:r>
            <a:r>
              <a:rPr lang="ru-RU" sz="2000" i="1" dirty="0" err="1" smtClean="0">
                <a:solidFill>
                  <a:srgbClr val="002060"/>
                </a:solidFill>
              </a:rPr>
              <a:t>Сахоненко</a:t>
            </a:r>
            <a:r>
              <a:rPr lang="ru-RU" sz="2000" i="1" dirty="0" smtClean="0">
                <a:solidFill>
                  <a:srgbClr val="002060"/>
                </a:solidFill>
              </a:rPr>
              <a:t> А.А. доказано, что наибольшие темпы прироста показателей, характеризующих развитие физических качеств, случаются на возрастной период 9-10 лет (темпы прироста составляют в среднем 14%), наименьшие - в возрастной период 8-9 лет (в среднем 3%).</a:t>
            </a:r>
            <a:br>
              <a:rPr lang="ru-RU" sz="2000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002060"/>
                </a:solidFill>
              </a:rPr>
              <a:t>Автор утверждает, что в возрасте 8-9 лет практически не происходит улучшения результатов тестов, характеризующих быстроту и выносливость. Прирост результатов в данном возрасте в скоростно-силовых тестах составляет 5%. В возрасте 9-10 лет имеется статистически достоверное улучшение показателей, характеризующих скоростно-силовые качества (темпы прироста составляют 21%), выносливость (темпы прироста составляют 14%) и быстроту (9%). Прирост показателей, характеризующих развитие ловкости в период с 8 до 11 лет, имеет динамику, близкую к линейной, и составляет в среднем 4% в год. Исследование развития гибкости показало, что в период с 8 до 11 лет не происходит статистически достоверного её изменения.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6693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000" i="1" dirty="0" smtClean="0">
                <a:solidFill>
                  <a:srgbClr val="002060"/>
                </a:solidFill>
              </a:rPr>
              <a:t/>
            </a:r>
            <a:br>
              <a:rPr lang="ru-RU" sz="2000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002060"/>
                </a:solidFill>
              </a:rPr>
              <a:t/>
            </a:r>
            <a:br>
              <a:rPr lang="ru-RU" sz="2000" i="1" dirty="0" smtClean="0">
                <a:solidFill>
                  <a:srgbClr val="002060"/>
                </a:solidFill>
              </a:rPr>
            </a:br>
            <a:r>
              <a:rPr lang="ru-RU" sz="2200" i="1" dirty="0" smtClean="0">
                <a:solidFill>
                  <a:srgbClr val="002060"/>
                </a:solidFill>
              </a:rPr>
              <a:t>Анализируя </a:t>
            </a:r>
            <a:r>
              <a:rPr lang="ru-RU" sz="2200" i="1" dirty="0" smtClean="0">
                <a:solidFill>
                  <a:srgbClr val="002060"/>
                </a:solidFill>
              </a:rPr>
              <a:t>двигательные способности у учеников вспомогательной школы </a:t>
            </a:r>
            <a:r>
              <a:rPr lang="ru-RU" sz="2200" i="1" dirty="0" err="1" smtClean="0">
                <a:solidFill>
                  <a:srgbClr val="002060"/>
                </a:solidFill>
              </a:rPr>
              <a:t>Самыличев</a:t>
            </a:r>
            <a:r>
              <a:rPr lang="ru-RU" sz="2200" i="1" dirty="0" smtClean="0">
                <a:solidFill>
                  <a:srgbClr val="002060"/>
                </a:solidFill>
              </a:rPr>
              <a:t> А.С. указывает, что эти способности вырабатываются неравномерно и </a:t>
            </a:r>
            <a:r>
              <a:rPr lang="ru-RU" sz="2200" i="1" dirty="0" err="1" smtClean="0">
                <a:solidFill>
                  <a:srgbClr val="002060"/>
                </a:solidFill>
              </a:rPr>
              <a:t>неодновременно</a:t>
            </a:r>
            <a:r>
              <a:rPr lang="ru-RU" sz="2200" i="1" dirty="0" smtClean="0">
                <a:solidFill>
                  <a:srgbClr val="002060"/>
                </a:solidFill>
              </a:rPr>
              <a:t>.</a:t>
            </a:r>
            <a:br>
              <a:rPr lang="ru-RU" sz="2200" i="1" dirty="0" smtClean="0">
                <a:solidFill>
                  <a:srgbClr val="002060"/>
                </a:solidFill>
              </a:rPr>
            </a:br>
            <a:r>
              <a:rPr lang="ru-RU" sz="2200" i="1" dirty="0" smtClean="0">
                <a:solidFill>
                  <a:srgbClr val="002060"/>
                </a:solidFill>
              </a:rPr>
              <a:t>Е.С. Черник (1999) для изучения особенности развития силы кистей у детей, имеющих нарушения интеллекта, проводил измерения силы правой кисти в течение нескольких дней без какой-либо физической нагрузки и определил, что в различные дни в одно и то же время суток она имела различную величину. Выяснилось также наличие взаимосвязи силы и выносливости сгибателей пальцев кисти у детей этой категории. Сила сгибателей пальцев кисти имеет большое значение при выполнении детьми, с нарушениями интеллекта, метания малого мяча на дальность.</a:t>
            </a:r>
            <a:br>
              <a:rPr lang="ru-RU" sz="2200" i="1" dirty="0" smtClean="0">
                <a:solidFill>
                  <a:srgbClr val="002060"/>
                </a:solidFill>
              </a:rPr>
            </a:br>
            <a:r>
              <a:rPr lang="ru-RU" sz="2200" i="1" dirty="0" smtClean="0">
                <a:solidFill>
                  <a:srgbClr val="002060"/>
                </a:solidFill>
              </a:rPr>
              <a:t>Так же автор указывает еще на один фактор, который влияет на показатель мышечной силы кисти - это соотношение веса тела и суммы сил правой и левой кисти. Им было замечено, что у детей вспомогательной школы отмечается повышенная масса тела, приводится мышечная сила кисти и ее взаимосвязь с массой тела. Им был отмечен своеобразный характер нарастания мышечной силы кисти у нормально развитых детей и детей с нарушенным интеллектом.</a:t>
            </a:r>
            <a:r>
              <a:rPr lang="ru-RU" sz="4900" dirty="0" smtClean="0"/>
              <a:t/>
            </a:r>
            <a:br>
              <a:rPr lang="ru-RU" sz="49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i="1" dirty="0" smtClean="0">
                <a:solidFill>
                  <a:srgbClr val="002060"/>
                </a:solidFill>
              </a:rPr>
              <a:t>Так </a:t>
            </a:r>
            <a:r>
              <a:rPr lang="ru-RU" sz="2200" i="1" dirty="0" smtClean="0">
                <a:solidFill>
                  <a:srgbClr val="002060"/>
                </a:solidFill>
              </a:rPr>
              <a:t>же был отмечен своеобразный характер нарастания мышечной силы кисти у нормально развитых детей и детей с нарушенным интеллектом. Так, если в 9-12 лет у мальчиков и в 9-10 лет у девочек различия между нормально развитыми и аномальными детьми невелики, то, начиная с 11 лет у девочек и с 13 лет у мальчиков, сила кисти у нормально развитых школьников значительно выше, чем у аномальных детей (на 4,5-15 кг). Эти различия объединены со своеобразием </a:t>
            </a:r>
            <a:r>
              <a:rPr lang="ru-RU" sz="2200" i="1" dirty="0" err="1" smtClean="0">
                <a:solidFill>
                  <a:srgbClr val="002060"/>
                </a:solidFill>
              </a:rPr>
              <a:t>предпубертатного</a:t>
            </a:r>
            <a:r>
              <a:rPr lang="ru-RU" sz="2200" i="1" dirty="0" smtClean="0">
                <a:solidFill>
                  <a:srgbClr val="002060"/>
                </a:solidFill>
              </a:rPr>
              <a:t> и пубертатного скачка в развитии у нормально развитых школьников по сравнению с детьми с нарушенным интеллектом (</a:t>
            </a:r>
            <a:r>
              <a:rPr lang="ru-RU" sz="2200" i="1" dirty="0" err="1" smtClean="0">
                <a:solidFill>
                  <a:srgbClr val="002060"/>
                </a:solidFill>
              </a:rPr>
              <a:t>Миндиашвили</a:t>
            </a:r>
            <a:r>
              <a:rPr lang="ru-RU" sz="2200" i="1" dirty="0" smtClean="0">
                <a:solidFill>
                  <a:srgbClr val="002060"/>
                </a:solidFill>
              </a:rPr>
              <a:t> Д.Г., </a:t>
            </a:r>
            <a:r>
              <a:rPr lang="ru-RU" sz="2200" i="1" dirty="0" err="1" smtClean="0">
                <a:solidFill>
                  <a:srgbClr val="002060"/>
                </a:solidFill>
              </a:rPr>
              <a:t>Завьялов</a:t>
            </a:r>
            <a:r>
              <a:rPr lang="ru-RU" sz="2200" i="1" dirty="0" smtClean="0">
                <a:solidFill>
                  <a:srgbClr val="002060"/>
                </a:solidFill>
              </a:rPr>
              <a:t> А.И. Формирование </a:t>
            </a:r>
            <a:r>
              <a:rPr lang="ru-RU" sz="2200" i="1" dirty="0" err="1" smtClean="0">
                <a:solidFill>
                  <a:srgbClr val="002060"/>
                </a:solidFill>
              </a:rPr>
              <a:t>спортивнообразовательного</a:t>
            </a:r>
            <a:r>
              <a:rPr lang="ru-RU" sz="2200" i="1" dirty="0" smtClean="0">
                <a:solidFill>
                  <a:srgbClr val="002060"/>
                </a:solidFill>
              </a:rPr>
              <a:t> общества. С. 74-76).</a:t>
            </a:r>
            <a:br>
              <a:rPr lang="ru-RU" sz="2200" i="1" dirty="0" smtClean="0">
                <a:solidFill>
                  <a:srgbClr val="002060"/>
                </a:solidFill>
              </a:rPr>
            </a:br>
            <a:r>
              <a:rPr lang="ru-RU" sz="2200" i="1" dirty="0" smtClean="0">
                <a:solidFill>
                  <a:srgbClr val="002060"/>
                </a:solidFill>
              </a:rPr>
              <a:t>Умственно отсталые дети, помимо стойкого недоразвития познавательной деятельности и эмоционально-волевой сферы, вследствие органического поражения головного мозга, обладают сопутствующими дефектами развития и соматическими заболеваниями. Это обстоятельство оказывает отрицательное влияние на усвоение умственно отсталыми школьниками простых общеобразовательных и профессиональных знаний, умений и </a:t>
            </a:r>
            <a:r>
              <a:rPr lang="ru-RU" sz="2200" i="1" dirty="0" smtClean="0">
                <a:solidFill>
                  <a:srgbClr val="002060"/>
                </a:solidFill>
              </a:rPr>
              <a:t>навыков.</a:t>
            </a:r>
            <a:r>
              <a:rPr lang="ru-RU" i="1" dirty="0" smtClean="0">
                <a:solidFill>
                  <a:srgbClr val="002060"/>
                </a:solidFill>
              </a:rPr>
              <a:t/>
            </a:r>
            <a:br>
              <a:rPr lang="ru-RU" i="1" dirty="0" smtClean="0">
                <a:solidFill>
                  <a:srgbClr val="002060"/>
                </a:solidFill>
              </a:rPr>
            </a:br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328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Особенности физического развития детей дошкольного возраста с интеллектуального развития</vt:lpstr>
      <vt:lpstr>Физическое развитие является самой важной частью общей системы воспитания, обучения и лечения детей с отклонениями в развитии. У всех детей с отклонениями в развитии имеет место та или иная моторная недостаточность, которая отражается на общем здоровье ребенка, уменьшает сопротивляемость организма к простудным и инфекционным заболеваниям, неблагоприятно влияет на развитие всех систем организма и нервно-психической деятельности. Поэтому развитие движений и коррекции двигательных нарушений составляют основу физического воспитания детей с отклонениями в развитии. Одной из важных задач физического воспитания детей с отклонениями в развитии является стимуляция и коррекция нарушения моторики. </vt:lpstr>
      <vt:lpstr>В физическом развитии ребенка с нарушениями интеллекта, так же, как и в психическом, имеются общие тенденции с развитием нормально развивающихся детей. Наряду с этим встречается и множество отклонений, в основе которых лежит диффузное поражение коры головного мозга. Эти отклонения находят свое выражение в ослабленности организма, в нарушениях соматики, большей восприимчивости простудным и инфекционным заболеваниям, а так же в общем физическом недоразвитии (вес, рост), в нарушении развития статики и локомоции, основных движений, мелкой моторики, осанки, координации элементарных двигательных актов, в нарушениях равновесия и др. У детей с органическим поражением центральной нервной системы нарушена нервная регуляция мышечной деятельности. В результате вовремя не формируется контроль за двигательными актами, появляются трудности в формировании произвольных движений, в становлении их целенаправленности, координированности, пространственной ориентировки. У многих детей с нарушениями интеллекта возникают сопутствующие движения - синкенезии. </vt:lpstr>
      <vt:lpstr>При этом нарушаются и моторные компоненты речи, тесно связанные с общим развитием моторики (крупной и мелкой). Все же у разных детей изучаемой категории нарушения в физическом развитии могут иметь разный характер, разную степень выраженности, выступать в разных сочетаниях. Некоторые дети производят впечатление физически здоровых и двигательно сохранных, но это кажущееся благополучие. У этих детей отклонения в физическом развитии обнаруживаются при выполнении заданий, требующих включения целенаправленных двигательных актов. У большинства же детей отклонения в физическом развитии оказываются явно выраженными. Корпус у них наклонен вперед, голова опущена вниз, они часто смотрят под ноги. При ходьбе они шаркают ногами, движения рук и ног не согласованы между собой, стопы ног развернуты носком внутрь. У некоторых детей при ходьбе наблюдается семенящий, неритмичный, неравномерный шаг, темп ходьбы неустойчив, ноги слегка согнуты в тазобедренном суставе. </vt:lpstr>
      <vt:lpstr>При беге у детей с нарушениями интеллекта также встречается мелкий семенящий шаг, полусогнутые ноги опускаются всей стопой на землю, движения рук и ног несогласованные, движения неритмичны. При этом у некоторых детей отмечаются боковые раскачивания корпуса. Большинство детей с нарушениями интеллекта совсем не могут прыгать - ни на двух, ни на одной ноге. У таких детей имеются большие затруднения при ползании, лазании и в метании. Многие дети не могут бросать мяч не только в цель, но и в стоящую прямо перед ними корзину, так как любой бросок нарушает равновесие тела. </vt:lpstr>
      <vt:lpstr>Вместе с тем, индивидуальные различия в физическом развитии детей с нарушениями интеллекта очень велики. Разброс показателей здесь много больше, чем у детей с нормальным интеллектом. В исследованиях Сахоненко А.А. доказано, что наибольшие темпы прироста показателей, характеризующих развитие физических качеств, случаются на возрастной период 9-10 лет (темпы прироста составляют в среднем 14%), наименьшие - в возрастной период 8-9 лет (в среднем 3%). Автор утверждает, что в возрасте 8-9 лет практически не происходит улучшения результатов тестов, характеризующих быстроту и выносливость. Прирост результатов в данном возрасте в скоростно-силовых тестах составляет 5%. В возрасте 9-10 лет имеется статистически достоверное улучшение показателей, характеризующих скоростно-силовые качества (темпы прироста составляют 21%), выносливость (темпы прироста составляют 14%) и быстроту (9%). Прирост показателей, характеризующих развитие ловкости в период с 8 до 11 лет, имеет динамику, близкую к линейной, и составляет в среднем 4% в год. Исследование развития гибкости показало, что в период с 8 до 11 лет не происходит статистически достоверного её изменения. </vt:lpstr>
      <vt:lpstr>  Анализируя двигательные способности у учеников вспомогательной школы Самыличев А.С. указывает, что эти способности вырабатываются неравномерно и неодновременно. Е.С. Черник (1999) для изучения особенности развития силы кистей у детей, имеющих нарушения интеллекта, проводил измерения силы правой кисти в течение нескольких дней без какой-либо физической нагрузки и определил, что в различные дни в одно и то же время суток она имела различную величину. Выяснилось также наличие взаимосвязи силы и выносливости сгибателей пальцев кисти у детей этой категории. Сила сгибателей пальцев кисти имеет большое значение при выполнении детьми, с нарушениями интеллекта, метания малого мяча на дальность. Так же автор указывает еще на один фактор, который влияет на показатель мышечной силы кисти - это соотношение веса тела и суммы сил правой и левой кисти. Им было замечено, что у детей вспомогательной школы отмечается повышенная масса тела, приводится мышечная сила кисти и ее взаимосвязь с массой тела. Им был отмечен своеобразный характер нарастания мышечной силы кисти у нормально развитых детей и детей с нарушенным интеллектом. </vt:lpstr>
      <vt:lpstr> Так же был отмечен своеобразный характер нарастания мышечной силы кисти у нормально развитых детей и детей с нарушенным интеллектом. Так, если в 9-12 лет у мальчиков и в 9-10 лет у девочек различия между нормально развитыми и аномальными детьми невелики, то, начиная с 11 лет у девочек и с 13 лет у мальчиков, сила кисти у нормально развитых школьников значительно выше, чем у аномальных детей (на 4,5-15 кг). Эти различия объединены со своеобразием предпубертатного и пубертатного скачка в развитии у нормально развитых школьников по сравнению с детьми с нарушенным интеллектом (Миндиашвили Д.Г., Завьялов А.И. Формирование спортивнообразовательного общества. С. 74-76). Умственно отсталые дети, помимо стойкого недоразвития познавательной деятельности и эмоционально-волевой сферы, вследствие органического поражения головного мозга, обладают сопутствующими дефектами развития и соматическими заболеваниями. Это обстоятельство оказывает отрицательное влияние на усвоение умственно отсталыми школьниками простых общеобразовательных и профессиональных знаний, умений и навыков.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физического развития детей дошкольного возраста с интеллектуального развития</dc:title>
  <dc:creator>User</dc:creator>
  <cp:lastModifiedBy>User</cp:lastModifiedBy>
  <cp:revision>2</cp:revision>
  <dcterms:created xsi:type="dcterms:W3CDTF">2022-11-01T18:47:14Z</dcterms:created>
  <dcterms:modified xsi:type="dcterms:W3CDTF">2022-11-01T19:03:15Z</dcterms:modified>
</cp:coreProperties>
</file>