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7" r:id="rId3"/>
    <p:sldId id="282" r:id="rId4"/>
    <p:sldId id="270" r:id="rId5"/>
    <p:sldId id="259" r:id="rId6"/>
    <p:sldId id="260" r:id="rId7"/>
    <p:sldId id="261" r:id="rId8"/>
    <p:sldId id="263" r:id="rId9"/>
    <p:sldId id="264" r:id="rId10"/>
    <p:sldId id="274" r:id="rId11"/>
    <p:sldId id="276" r:id="rId12"/>
    <p:sldId id="277" r:id="rId13"/>
    <p:sldId id="281" r:id="rId14"/>
    <p:sldId id="280" r:id="rId15"/>
    <p:sldId id="283" r:id="rId16"/>
    <p:sldId id="266" r:id="rId17"/>
    <p:sldId id="285" r:id="rId18"/>
    <p:sldId id="267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768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930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2615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377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295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8281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524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8898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370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099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7940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A134-F1C3-464B-BF47-54DC2DE08F52}" type="datetimeFigureOut">
              <a:rPr lang="en-US" smtClean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7747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437112"/>
            <a:ext cx="7772400" cy="1470025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Восприятие. Виды восприятия. Свойства восприятия. Нарушения восприятия.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61653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Выполнил(а):Шаяхметова Альбина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Назиповна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FAD901-16D9-0227-5F31-AAF7954A75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650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9F2D9-3266-DCD7-B912-C05BB28D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3703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восприятия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9389B9-18D1-2B96-5843-E814F97E6E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364" r="18364"/>
          <a:stretch>
            <a:fillRect/>
          </a:stretch>
        </p:blipFill>
        <p:spPr>
          <a:xfrm>
            <a:off x="5148064" y="827524"/>
            <a:ext cx="3872533" cy="454196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62777BF-225E-4035-DD23-83B4A21A5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519" y="620688"/>
            <a:ext cx="5616625" cy="5904656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Агнозии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возникают при органическом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поражении некоторых участков коры больших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полушарий мозга.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агнозий характерно то, что больной видит,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слышит и т.д., но на фоне относительно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сохранного интеллекта либо не идентифицирует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объект, либо вообще не понимает, с чем имеет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легких случаях узнавание воспринимаемого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происходит, но период между его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предъявлением и опознаванием в несколько раз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по сравнению с нормой.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виды агнозий Зрительная, Слуховая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Кожно-кинестетическая</a:t>
            </a:r>
          </a:p>
        </p:txBody>
      </p:sp>
    </p:spTree>
    <p:extLst>
      <p:ext uri="{BB962C8B-B14F-4D97-AF65-F5344CB8AC3E}">
        <p14:creationId xmlns:p14="http://schemas.microsoft.com/office/powerpoint/2010/main" val="4117795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C044B-5901-883B-D10D-DFD00ACB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3255491" cy="7267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восприятия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FFEEF5-6CDC-297B-6DE6-BE701210DB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521" r="12521"/>
          <a:stretch>
            <a:fillRect/>
          </a:stretch>
        </p:blipFill>
        <p:spPr>
          <a:xfrm>
            <a:off x="5076056" y="694765"/>
            <a:ext cx="398327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667DBED-F6A3-1557-AEA1-6DBC40A6A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987426"/>
            <a:ext cx="8352928" cy="5609926"/>
          </a:xfrm>
        </p:spPr>
        <p:txBody>
          <a:bodyPr>
            <a:noAutofit/>
          </a:bodyPr>
          <a:lstStyle/>
          <a:p>
            <a:pPr algn="just"/>
            <a:r>
              <a:rPr lang="ru-RU" sz="2000" u="sng" dirty="0"/>
              <a:t>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Галлюцинации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вид нарушения восприятия, при котором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возникающие и вынесенные во вне образы 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не имеют под собой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внешнего раздражителя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(восприятие без объекта).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своей интенсивности,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чувственности и конкретности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пространственно-временного расположения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они становятся для больного неотличимыми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реальности.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91823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309A6-75A4-F9F3-BE69-B5416670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0" y="457200"/>
            <a:ext cx="4664620" cy="81156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Классификация галлюцинаций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9FB8BA-DF9A-E0D0-F30D-21CEEC9E3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954" y="481630"/>
            <a:ext cx="4001940" cy="637636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C33E6F-B55A-0410-2D9D-C0F93FA5A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552" y="836712"/>
            <a:ext cx="5472607" cy="556408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принадлежности к анализатору 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зрительные, слуховые, тактильные,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обонятельный, вкусовые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истинные и ложные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простые и сложные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галлюцинаций- психические заболевания,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отравления, высокая температура, переутомление,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заболевания мозга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всех их объединяют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 работе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ц.н.с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Механизмы галлюцинаций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изучены, но считается что в их структуре всегда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присутствуют два нарушенных компонента- само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и суждение о воспринимаемом.</a:t>
            </a:r>
          </a:p>
        </p:txBody>
      </p:sp>
    </p:spTree>
    <p:extLst>
      <p:ext uri="{BB962C8B-B14F-4D97-AF65-F5344CB8AC3E}">
        <p14:creationId xmlns:p14="http://schemas.microsoft.com/office/powerpoint/2010/main" val="307722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C3DC5-F3E8-DD00-D354-4EF32F45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66077"/>
            <a:ext cx="3929707" cy="64807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восприятия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BD51D4-A72E-84D6-5F51-DA4CA1E8C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836712"/>
            <a:ext cx="8928992" cy="5564088"/>
          </a:xfrm>
        </p:spPr>
        <p:txBody>
          <a:bodyPr>
            <a:normAutofit fontScale="25000" lnSpcReduction="20000"/>
          </a:bodyPr>
          <a:lstStyle/>
          <a:p>
            <a:r>
              <a:rPr lang="ru-RU" sz="8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Псевдогаллюцинации</a:t>
            </a:r>
          </a:p>
          <a:p>
            <a:r>
              <a:rPr lang="ru-RU" sz="6400" dirty="0"/>
              <a:t>Псевдогаллюцинации чаще всего</a:t>
            </a:r>
          </a:p>
          <a:p>
            <a:r>
              <a:rPr lang="ru-RU" sz="6400" dirty="0"/>
              <a:t>проецируются внутри тела больного,</a:t>
            </a:r>
          </a:p>
          <a:p>
            <a:r>
              <a:rPr lang="ru-RU" sz="6400" dirty="0"/>
              <a:t>главным образом в его голове</a:t>
            </a:r>
          </a:p>
          <a:p>
            <a:r>
              <a:rPr lang="ru-RU" sz="6400" dirty="0"/>
              <a:t>("голос" звучит внутри головы);</a:t>
            </a:r>
          </a:p>
          <a:p>
            <a:r>
              <a:rPr lang="ru-RU" sz="6400" dirty="0"/>
              <a:t>Псевдогаллюцинации, впервые</a:t>
            </a:r>
          </a:p>
          <a:p>
            <a:r>
              <a:rPr lang="ru-RU" sz="6400" dirty="0"/>
              <a:t>описанные В. Кандинским, обладают</a:t>
            </a:r>
          </a:p>
          <a:p>
            <a:r>
              <a:rPr lang="ru-RU" sz="6400" dirty="0"/>
              <a:t>следующими особенностями:</a:t>
            </a:r>
          </a:p>
          <a:p>
            <a:r>
              <a:rPr lang="ru-RU" sz="6400" dirty="0"/>
              <a:t>1) независимостью от воли человека;</a:t>
            </a:r>
          </a:p>
          <a:p>
            <a:r>
              <a:rPr lang="ru-RU" sz="6400" dirty="0"/>
              <a:t>2) навязчивостью, насильственностью;</a:t>
            </a:r>
          </a:p>
          <a:p>
            <a:r>
              <a:rPr lang="ru-RU" sz="6400" dirty="0"/>
              <a:t>3) законченностью, </a:t>
            </a:r>
            <a:r>
              <a:rPr lang="ru-RU" sz="6400" dirty="0" err="1"/>
              <a:t>оформленностью</a:t>
            </a:r>
            <a:endParaRPr lang="ru-RU" sz="6400" dirty="0"/>
          </a:p>
          <a:p>
            <a:r>
              <a:rPr lang="ru-RU" sz="6400" dirty="0" err="1"/>
              <a:t>псевдогаллюцинаторных</a:t>
            </a:r>
            <a:r>
              <a:rPr lang="ru-RU" sz="6400" dirty="0"/>
              <a:t> образов.</a:t>
            </a:r>
          </a:p>
          <a:p>
            <a:r>
              <a:rPr lang="ru-RU" sz="6400" dirty="0"/>
              <a:t>Если даже </a:t>
            </a:r>
            <a:r>
              <a:rPr lang="ru-RU" sz="6400" dirty="0" err="1"/>
              <a:t>псевдогаллюцинаторные</a:t>
            </a:r>
            <a:endParaRPr lang="ru-RU" sz="6400" dirty="0"/>
          </a:p>
          <a:p>
            <a:r>
              <a:rPr lang="ru-RU" sz="6400" dirty="0"/>
              <a:t>расстройства проецируются и вне</a:t>
            </a:r>
          </a:p>
          <a:p>
            <a:r>
              <a:rPr lang="ru-RU" sz="6400" dirty="0"/>
              <a:t>собственного тела (что бывает</a:t>
            </a:r>
          </a:p>
          <a:p>
            <a:r>
              <a:rPr lang="ru-RU" sz="6400" dirty="0"/>
              <a:t>гораздо реже), то они лишены</a:t>
            </a:r>
          </a:p>
          <a:p>
            <a:r>
              <a:rPr lang="ru-RU" sz="6400" dirty="0"/>
              <a:t>характера объективной реальности,</a:t>
            </a:r>
          </a:p>
          <a:p>
            <a:r>
              <a:rPr lang="ru-RU" sz="6400" dirty="0"/>
              <a:t>свойственной истинным</a:t>
            </a:r>
          </a:p>
          <a:p>
            <a:r>
              <a:rPr lang="ru-RU" sz="6400" dirty="0"/>
              <a:t>галлюцинациям, совершенно не</a:t>
            </a:r>
          </a:p>
          <a:p>
            <a:r>
              <a:rPr lang="ru-RU" sz="6400" dirty="0"/>
              <a:t>связаны с реальной обстановкой.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6C4C53-AE9D-E7E0-36AD-49C3A86C9D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339" r="18339"/>
          <a:stretch>
            <a:fillRect/>
          </a:stretch>
        </p:blipFill>
        <p:spPr>
          <a:xfrm>
            <a:off x="4283968" y="836712"/>
            <a:ext cx="462915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4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2C36E-D374-FEA8-49E0-69E40F03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60648"/>
            <a:ext cx="294917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восприятия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B1C48C6-801F-D565-D558-8BB930E35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1556791"/>
            <a:ext cx="5832647" cy="374441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A48811D-2642-88FE-7C56-BD51FB698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8722" y="836713"/>
            <a:ext cx="6751549" cy="6021288"/>
          </a:xfrm>
        </p:spPr>
        <p:txBody>
          <a:bodyPr>
            <a:normAutofit fontScale="92500" lnSpcReduction="20000"/>
          </a:bodyPr>
          <a:lstStyle/>
          <a:p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Психосенсорные расстройства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различные по своей структуре искажения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 восприятий в следствии нарушений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синтеза при сохранности ощущений,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идущих от органов чувств.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Психосенсорные расстройства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возникать: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 психических заболеваниях(эпилепсии,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шизофрении);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 органических поражениях головного мозга;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 психически нормальных людей, под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воздействием интоксикации;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психосенсорных расстройств характерно: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искаженное восприятие метрических,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пространственных(форма, размер, локализация)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 объектов при общем их узнавании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сохранении критического отношения к ним, а также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 восприятия и оценки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2200072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008313" cy="59838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Нарушение восприятия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000" y="1412776"/>
            <a:ext cx="4468881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3E6D68D-5380-33AD-2A26-3F077C6EA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2951" y="1272902"/>
            <a:ext cx="4661497" cy="4312195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C67FB493-FAA3-B734-1DF5-7F08C7050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1003052"/>
            <a:ext cx="4896544" cy="545028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Иллюзии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Ошибочное, ложное восприятие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 существующих 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момент предметов и явлений.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Иллюзии могут возникать на почве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противоречия признаков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глубины, формы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 воспринимаемых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Иллюзии-неосознанное явление.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85589-BAE5-CF41-C473-216F2E3B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1174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Иллюзии широко распространенное явление среди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здоровых людей, в следствии усталости,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истощения, подозрительного отношения к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окружающему или страха.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могут встречаться в следствии психических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или органического поражения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D31A061-8A76-B8EF-C318-5A0020542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125" y="2112706"/>
            <a:ext cx="7724299" cy="438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88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640960" cy="1872208"/>
          </a:xfrm>
        </p:spPr>
        <p:txBody>
          <a:bodyPr>
            <a:normAutofit fontScale="90000"/>
          </a:bodyPr>
          <a:lstStyle/>
          <a:p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Вывод: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Восприятие является сложным психическим процессом, в  работе которого задействованы мышление, память, эмоции,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чувства, опыт, интересы и установки личности воспринимающего.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Расстройства восприятия затрудняет нам возможность воспринимать окружающий мир во всем его разнообразии, реагировать на происходящее в окружающем нас мире, корректировать свое поведение в соответствии   с изменениями в этом мире и познавать окружающую  действительность.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3140968"/>
            <a:ext cx="5782190" cy="361358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3"/>
            <a:ext cx="9144000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Восприятие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 это познавательный психический процесс, обеспечивающий целостное отражение предметов, ситуаций и событий, возникающее при непосредственном воздействии физических раздражителей на органы чувств.</a:t>
            </a:r>
          </a:p>
        </p:txBody>
      </p:sp>
      <p:pic>
        <p:nvPicPr>
          <p:cNvPr id="4" name="Содержимое 3" descr="perception-3110813_1920-1920x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0930" y="2420888"/>
            <a:ext cx="6962140" cy="375607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54FA8-2015-06EA-FA32-954292D1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57200"/>
            <a:ext cx="3240359" cy="10995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Классификация восприятия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0C18D9-F6A4-0532-F9AA-5231B8A5D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9019" y="836712"/>
            <a:ext cx="4937919" cy="518457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71D5175-0D05-6AC4-9D43-846023245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056" y="1556792"/>
            <a:ext cx="3851896" cy="474424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восприятия по ведущему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анализатору: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-зрительное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-слуховое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-осязательное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-обонятельное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-вкусовое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-кинестетическое.</a:t>
            </a:r>
          </a:p>
        </p:txBody>
      </p:sp>
    </p:spTree>
    <p:extLst>
      <p:ext uri="{BB962C8B-B14F-4D97-AF65-F5344CB8AC3E}">
        <p14:creationId xmlns:p14="http://schemas.microsoft.com/office/powerpoint/2010/main" val="321084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3F703-DA00-70F5-C606-47AB389B96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6838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Виды восприятия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Восприятие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времени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это отражение объективной действительности, скорости и последовательности явлений действительности.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Восприятие последовательности явлений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Восприятие темпа 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Восприятие ритма</a:t>
            </a:r>
            <a:r>
              <a:rPr lang="ru-RU" sz="2000" dirty="0"/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A3E27C-9930-BF4A-A8B3-F7634C21C6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67944" y="908720"/>
            <a:ext cx="4618856" cy="50356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072" y="692696"/>
            <a:ext cx="3466728" cy="54334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Виды восприятия</a:t>
            </a: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Восприятие пространства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это отражение формы, величины, объема объектов, расстояния между ними, их взаимного расположения, удаленности и направления, в котором они находятся.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Линейная и воздушная перспектива.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Восприятие формы, объемности и величины предметов 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CC094D-9218-7C4E-75B5-F51FC92BDA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692696"/>
            <a:ext cx="5112568" cy="54334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4038600" cy="40324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Виды восприятия</a:t>
            </a: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Восприятие движения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это отражения во времени изменений положения объектов или самого наблюдателя в пространстве.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характер движения;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форма движения;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амплитуда движения;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направление  движения;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продолжительность движения;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скорость движения;</a:t>
            </a:r>
          </a:p>
          <a:p>
            <a:pPr marL="0" indent="0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ускорение движения.</a:t>
            </a: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694453"/>
            <a:ext cx="3312368" cy="254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53E61F7-6224-E14F-B3CB-824BA7A091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04995" y="2862861"/>
            <a:ext cx="4887485" cy="3775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AFEB12-AF8E-D9A5-7B81-C2748DAFC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136" y="219611"/>
            <a:ext cx="4086060" cy="25889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4040188" cy="6397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Свойства восприятия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040188" cy="51845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Избирательность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свойство восприятия, способствующее выделению из среды лишь тех объектов, которые представляют для него наибольший интерес и имеют актуальное значение.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Предметность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свойство восприятия, позволяющее выделить объект как обособленное в пространстве и времени специфичное физическое тело.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Целостность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свойство восприятия, позволяющее воспринимать предметы и явления как единое целое независимо от количества и свойств входящих в него частей и элементов.</a:t>
            </a:r>
          </a:p>
        </p:txBody>
      </p:sp>
      <p:pic>
        <p:nvPicPr>
          <p:cNvPr id="7" name="Содержимое 6" descr="63153552_344961403.pdf-1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99992" y="404664"/>
            <a:ext cx="4041775" cy="3031331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302820" cy="322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44008" y="404664"/>
            <a:ext cx="4041775" cy="6397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Свойства восприятия</a:t>
            </a:r>
          </a:p>
        </p:txBody>
      </p:sp>
      <p:pic>
        <p:nvPicPr>
          <p:cNvPr id="7" name="Содержимое 6" descr="9c2f0894970b4daccc0dc6d642bfb7d5--project--art-desig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4842" y="1556792"/>
            <a:ext cx="4142304" cy="3672408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99992" y="1124744"/>
            <a:ext cx="4248472" cy="51845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Апперцепция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это зависимость восприятия от содержания психической жизни человека, особенностей его личности, прежнего опыта.</a:t>
            </a:r>
            <a:r>
              <a:rPr lang="ru-RU" sz="20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Осмысленность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свойство восприятия, позволяющее осознать и понять выделенный перцепцией объект.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Константность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восприятия – это относительная независимость образа от условий восприятия, постоянство в восприятии, которое обусловливается знанием физических свойств предмета.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</TotalTime>
  <Words>850</Words>
  <Application>Microsoft Office PowerPoint</Application>
  <PresentationFormat>Экран (4:3)</PresentationFormat>
  <Paragraphs>137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Восприятие. Виды восприятия. Свойства восприятия. Нарушения восприятия.</vt:lpstr>
      <vt:lpstr>Восприятие –  это познавательный психический процесс, обеспечивающий целостное отражение предметов, ситуаций и событий, возникающее при непосредственном воздействии физических раздражителей на органы чувств.</vt:lpstr>
      <vt:lpstr> Классификация восприятия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Нарушения восприятия</vt:lpstr>
      <vt:lpstr>Нарушения восприятия</vt:lpstr>
      <vt:lpstr>Классификация галлюцинаций </vt:lpstr>
      <vt:lpstr>Нарушения восприятия</vt:lpstr>
      <vt:lpstr>Нарушения восприятия</vt:lpstr>
      <vt:lpstr>Нарушение восприятия</vt:lpstr>
      <vt:lpstr>Иллюзии широко распространенное явление среди здоровых людей, в следствии усталости, истощения, подозрительного отношения к окружающему или страха. Они могут встречаться в следствии психических заболеваний или органического поражения г.м. </vt:lpstr>
      <vt:lpstr>Вывод:  Восприятие является сложным психическим процессом, в  работе которого задействованы мышление, память, эмоции, чувства, опыт, интересы и установки личности воспринимающего. Расстройства восприятия затрудняет нам возможность воспринимать окружающий мир во всем его разнообразии, реагировать на происходящее в окружающем нас мире, корректировать свое поведение в соответствии   с изменениями в этом мире и познавать окружающую  действительность.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Восприятие. Виды восприятия. Свойства в</dc:title>
  <dc:creator>Виктория</dc:creator>
  <cp:lastModifiedBy>Sh Selavat</cp:lastModifiedBy>
  <cp:revision>38</cp:revision>
  <dcterms:created xsi:type="dcterms:W3CDTF">2022-11-30T01:44:27Z</dcterms:created>
  <dcterms:modified xsi:type="dcterms:W3CDTF">2022-12-04T07:02:11Z</dcterms:modified>
</cp:coreProperties>
</file>