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2D4FE6-3C39-558F-77C1-E375291F4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07B4B2-D703-280F-777F-1D10AADF4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5AED31-5AC0-7A89-9AD8-D72B9806E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03C1EB-2E6C-DD60-2A99-C3340EC7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509F6-350F-3957-97CC-AD33AE536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52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4A983-D1CC-C751-F4B8-D997CAD69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68656B3-1118-336C-198A-E39E3FCEA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22EF11-EF94-2904-8C03-60C9F049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A18D94-D5E6-F7C9-B20E-7D5BDE47D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19801C-CE2E-094D-B68D-8B334285E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0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8B0AF6-BA58-0AF3-F95E-6F19450654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DD2B25-10B7-F255-907C-588D33DC9C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6D0235-60C1-1301-3648-495ADBA6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2F7247-4778-1A20-8DC7-3023A524C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74C85E-7ED6-7E9D-AAEB-0FB96A4EA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2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8854C5-E975-99E2-062D-62F2383B2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461FA9-D828-ED74-AC91-36F1297B5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D08858-C256-6CDA-4FB8-8F8542E23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B96C5D-6285-0C36-E5B9-7BE2BE766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8F1BC2-A25E-514D-2D2D-3376B30E3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47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0EF9A-33F2-13B6-9ABF-75AEE0B5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351156-934B-5957-DDCC-A63580ED0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1BD7A0-C4DB-D7D0-DBB4-1B61942B4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F42DE0-6285-AC5D-8B59-266F54D33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3B17DE-9B39-8DC9-159E-1C890848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80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7FD13-B4CC-A2E1-F466-5EF1AC39C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3C1898-3E0D-8652-0295-D30400706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E31BB-8888-28C3-25BF-F09F7A6A0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802137-B2B0-D265-7115-6A1D078A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AB3770-702D-D9E1-62E0-1FC2F427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A0EC5B-A031-8C65-CEB2-204B438D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9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8D470-D07C-29E3-812F-65564EC1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486D55-490D-1867-EC60-AB93D1B6F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4DD9E6-9992-EAA0-BA39-DEBFD94A4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294C4AD-0F6D-5927-7715-D2956EBCCE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79998B1-68C9-301F-CF9E-C84A8B0C8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E5B33DF-96DB-DE7C-24DA-AFDF5967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034DB48-3F61-E45C-7196-D18CD6108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B3D67C1-6B9A-EC95-73CC-16D0C8551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64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9F411E-F7DA-6E18-1217-BA2D67984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2437E77-E6DC-8E5A-2E02-D48FCAFB0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749B21-5179-4E77-57CD-D3A8D782F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256EB7-CC8C-018A-AC54-314819DA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88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E930D21-9546-4FE9-453E-B9C70C066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1A6ED0-9A9A-D43D-3AFA-1B0AA36A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AEFC315-E583-CA54-90A9-D409F5CD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92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D69372-39AF-46DF-C37A-B09F8BFA0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352456-0398-9629-CA58-C08494EB0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550A3D-0013-F8A4-924E-8337BEE6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FA4344-2EFB-7477-1762-739437B4F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8AE310-44AF-A9B9-9950-C84BFCBE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7E1E2B-6201-5C67-75FC-2591E18FD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114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9CE1EF-B7F3-82F4-CAB5-92909EFBA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E5DB917-4124-74C1-3614-6C3656A0E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669DB4-94E6-DD59-D082-24DE9F4FC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B92939-F237-7874-BD86-090818A8A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5C8502-FF49-07DA-8882-29BF3D1A2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BACC3C-E6D5-81CD-070F-58909716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1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7B3BD-9001-F7B5-FC1A-74125AD03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6DC840-4F83-98D6-099A-233AD2E62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59B51B-B15A-A649-09D1-0918AAD4D3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7F52F-C49E-6C48-B610-5743DA3DFD7A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C88759-CF9C-E8DA-44C6-41F4EF95A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85E4EC-3E45-323F-E039-88B4F16E6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F29BC-9986-B548-A19F-0882D767E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35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81D5F-B1B5-9139-A210-17948F5111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05FC8F-33CF-2A07-7BF4-307F13019A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0CBC992-C981-9A78-3ECA-E468E1FF5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2E114C97-DCE1-C0CD-BCAE-5F258F4535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3933613"/>
            <a:ext cx="4101064" cy="292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84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E14C9-A4CB-B0EB-27A0-C73775E4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5F9F356D-AD56-CBB5-BF9E-215AD1B36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12192000" cy="6857998"/>
          </a:xfrm>
        </p:spPr>
      </p:pic>
    </p:spTree>
    <p:extLst>
      <p:ext uri="{BB962C8B-B14F-4D97-AF65-F5344CB8AC3E}">
        <p14:creationId xmlns:p14="http://schemas.microsoft.com/office/powerpoint/2010/main" val="4175653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AE6C77-D430-2DEA-B2AF-341EA1CD8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B098A99-275E-4014-C057-2D8DDDDCDC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12551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F5EBE-C143-2274-4C79-57F846471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35FFD7C8-3BCC-B44E-D9E7-E88AD228F5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67505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3760E-E6DB-28A2-B7A8-102B4069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25A0324-11C7-E73B-DA2C-88C8DDB396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8819" cy="6858000"/>
          </a:xfrm>
        </p:spPr>
      </p:pic>
    </p:spTree>
    <p:extLst>
      <p:ext uri="{BB962C8B-B14F-4D97-AF65-F5344CB8AC3E}">
        <p14:creationId xmlns:p14="http://schemas.microsoft.com/office/powerpoint/2010/main" val="689324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28EDA-8A5B-92B4-EC25-327D0F18F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7BEDD66-3000-ED31-CAD2-5CA27FA0AE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918"/>
            <a:ext cx="12192000" cy="6961918"/>
          </a:xfrm>
        </p:spPr>
      </p:pic>
    </p:spTree>
    <p:extLst>
      <p:ext uri="{BB962C8B-B14F-4D97-AF65-F5344CB8AC3E}">
        <p14:creationId xmlns:p14="http://schemas.microsoft.com/office/powerpoint/2010/main" val="2884842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A1E82-7862-B18C-EE68-594BCE4E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51CEDB69-8EE0-1CA3-7F50-54F0AD6904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443461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0ED02-D80E-1BFD-1002-B1250B84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1590D2B5-711E-E71D-D9B0-3FC0D98833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888925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AA9BC-8F1F-6922-C63C-385E71B92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719BF43-8473-9034-1D7D-C52B33ED42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98948" cy="6858000"/>
          </a:xfrm>
        </p:spPr>
      </p:pic>
    </p:spTree>
    <p:extLst>
      <p:ext uri="{BB962C8B-B14F-4D97-AF65-F5344CB8AC3E}">
        <p14:creationId xmlns:p14="http://schemas.microsoft.com/office/powerpoint/2010/main" val="4199148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7AC2F0-819D-9DC6-2654-586FDC40E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98B82B1B-1D28-0713-FABC-2BA7F9591E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3244" cy="6858000"/>
          </a:xfrm>
        </p:spPr>
      </p:pic>
    </p:spTree>
    <p:extLst>
      <p:ext uri="{BB962C8B-B14F-4D97-AF65-F5344CB8AC3E}">
        <p14:creationId xmlns:p14="http://schemas.microsoft.com/office/powerpoint/2010/main" val="408061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C1CA20-9DFB-E95F-FD19-6D7D8E7DD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5BFEAE62-741F-E4B9-31AC-86A53E31C0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467"/>
            <a:ext cx="12073170" cy="6891467"/>
          </a:xfrm>
        </p:spPr>
      </p:pic>
    </p:spTree>
    <p:extLst>
      <p:ext uri="{BB962C8B-B14F-4D97-AF65-F5344CB8AC3E}">
        <p14:creationId xmlns:p14="http://schemas.microsoft.com/office/powerpoint/2010/main" val="5552982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11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popovadarya02@gmail.com</dc:creator>
  <cp:lastModifiedBy>popovadarya02@gmail.com</cp:lastModifiedBy>
  <cp:revision>2</cp:revision>
  <dcterms:created xsi:type="dcterms:W3CDTF">2022-11-01T15:16:02Z</dcterms:created>
  <dcterms:modified xsi:type="dcterms:W3CDTF">2022-11-01T15:52:24Z</dcterms:modified>
</cp:coreProperties>
</file>