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66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7DAED-6A7B-4E9C-8108-7BDA65556240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132CA-D680-4C45-B6BE-7F1E13B65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7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132CA-D680-4C45-B6BE-7F1E13B656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6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880D3DA-8856-4D77-BAB2-786047763EFE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AF145E-DBC6-4C91-9E1B-7ECA914302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vip.1obraz.ru/#/document/16/2227/sit1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848600" cy="2534121"/>
          </a:xfrm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включения детей с разными возможностями в общеобразовательный класс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школу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duportal44.ru/BuyR/Baran/bar/SiteAssets/SitePages/%D0%A0%D0%90%D0%91%D0%9E%D0%A2%D0%90%20%D0%A1%20%D0%94%D0%95%D0%A2%D0%AC%D0%9C%D0%98_%D0%98%D0%9D%D0%92%D0%90%D0%9B%D0%98%D0%94%D0%90%D0%9C%D0%98_%D0%94%D0%95%D0%A2%D0%AC%D0%9C%D0%98%20%D0%A1%20%D0%9E%D0%92%D0%97/795216_html_m72b9a6c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37653"/>
            <a:ext cx="2823897" cy="2854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с учетом конкретных потребностей ребенка с ОВЗ, обучающегося в данном учреждении (наличие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школьного учреждения, рабочего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и т. д.);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63161"/>
            <a:ext cx="2376264" cy="220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63161"/>
            <a:ext cx="2949997" cy="22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3" y="1412776"/>
            <a:ext cx="8686800" cy="4876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Знаковые средства отображения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(предупреждающие знаки, таблички и наклейки, программы мероприятий и пр.). Размещаются при входе в учебные заведения и в учебные помещения для демонстрации доступности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0576" y="116632"/>
            <a:ext cx="8229600" cy="1224136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ОБРАЗОВАНИЯ УЧАЩИХСЯ С ИНВАЛИДНОСТЬЮ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33" y="3429000"/>
            <a:ext cx="724958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9205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97" y="548680"/>
            <a:ext cx="8229600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КОМНАТА (ПРОСТРАНСТВО)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908720"/>
            <a:ext cx="7728793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особым образом организованное и оформленное помещение, безопасное и интересное для ребенка и взрослого. Сенсорная комната –это идеальная среда для отдыха, расслабления и развития.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енсорная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рекомендована: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дошкольного, младшего и старшего школьного возраста;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сенсорной комнаты: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Мягкое оборудование, светозвуковые панели,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воздушнопузырьковые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трубки, сухие бассейны, тактильное оборудование, развивающие оборудование,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фиброоптические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581128"/>
            <a:ext cx="263335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attraction-group.com/wp-content/uploads/2021/06/sensornye-komnaty-dlya-det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ttraction-group.com/wp-content/uploads/2021/06/sensornye-komnaty-dlya-dete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25144"/>
            <a:ext cx="29164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632"/>
            <a:ext cx="2722906" cy="20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56" y="980728"/>
            <a:ext cx="1025233" cy="35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31224" cy="591344"/>
          </a:xfr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28192"/>
            <a:ext cx="8229600" cy="204482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должно быть обеспечено удовлетворяющими особым образовательным потребностям детей с ОВЗ учебниками, в том числе, учебниками с электронными приложениями, соответствующей учебно-методической литературой и материалами по всем учебным предметам основной образовательной программы.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08112"/>
          </a:xfr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обеспечение образовательного и воспитательного процесса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2900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образовательного учреждения должна быть укомплектована общими и специализированными для детей с ОВЗ печатными образовательными ресурсами и ЭОР по всем учебным предметам учебного плана, а также иметь фонд дополнительной литературы.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97152"/>
            <a:ext cx="214673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906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детей с ОВЗ в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штатном расписании или по договору с ППМС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психолого-педагогического сопровождения для детей с ОВЗ и инвалидностью, нуждающихся в нем;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специалистов в форме консилиума для выявления, обследования детей, разработку Индивидуальной образовательной программы;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разработанной программой процесс сопровождения детей;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организовано привлечение специалистов психолого-педагогического сопровождения к участию в проектировании и организации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2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образовательного процесса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42614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9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которые образовательная организация создает для обучающихся с определенными видами ОВЗ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588624"/>
              </p:ext>
            </p:extLst>
          </p:nvPr>
        </p:nvGraphicFramePr>
        <p:xfrm>
          <a:off x="611560" y="1700808"/>
          <a:ext cx="8352928" cy="4777558"/>
        </p:xfrm>
        <a:graphic>
          <a:graphicData uri="http://schemas.openxmlformats.org/drawingml/2006/table">
            <a:tbl>
              <a:tblPr/>
              <a:tblGrid>
                <a:gridCol w="2304256"/>
                <a:gridCol w="6048672"/>
              </a:tblGrid>
              <a:tr h="57606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ОВЗ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958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зрения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Адаптировать сайт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школы с учетом потребностей инвалидов по зрению. 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Разместить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занятий в доступных для слепых или слабовидящих местах в адаптированной форме. Текст составляют крупным (высота прописных букв не менее 7,5 см) рельефно-контрастным шрифтом (на белом или желтом фоне) и дублируют шрифтом Брайля);</a:t>
                      </a:r>
                    </a:p>
                    <a:p>
                      <a:pPr algn="l" fontAlgn="base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присутствие ассистента, который оказывает учащемуся необходимую помощь;</a:t>
                      </a:r>
                    </a:p>
                    <a:p>
                      <a:pPr algn="l" fontAlgn="base"/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выпустить альтернативные форматы печатных материалов (крупный шрифт) или аудиофайлы;</a:t>
                      </a:r>
                    </a:p>
                    <a:p>
                      <a:pPr algn="l" fontAlgn="base"/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доступ слепого учащегося с собакой-поводырем к зданию школы и место для собаки-поводыря в часы обучения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2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116529"/>
              </p:ext>
            </p:extLst>
          </p:nvPr>
        </p:nvGraphicFramePr>
        <p:xfrm>
          <a:off x="539552" y="692696"/>
          <a:ext cx="8280920" cy="2133600"/>
        </p:xfrm>
        <a:graphic>
          <a:graphicData uri="http://schemas.openxmlformats.org/drawingml/2006/table">
            <a:tbl>
              <a:tblPr/>
              <a:tblGrid>
                <a:gridCol w="1996293"/>
                <a:gridCol w="6284627"/>
              </a:tblGrid>
              <a:tr h="2016224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слуха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Воспроизводить информацию звуковыми средствами;</a:t>
                      </a:r>
                    </a:p>
                    <a:p>
                      <a:pPr algn="l" fontAlgn="base"/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дублировать звуковую информацию о расписании занятий визуальной – установить мониторы для трансляции субтитров. Мониторы, их размеры и количество определяют с учетом размеров помещения;</a:t>
                      </a:r>
                    </a:p>
                    <a:p>
                      <a:pPr algn="l" fontAlgn="base"/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передавать информацию с использованием русского жестового языка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48144"/>
              </p:ext>
            </p:extLst>
          </p:nvPr>
        </p:nvGraphicFramePr>
        <p:xfrm>
          <a:off x="611560" y="3284984"/>
          <a:ext cx="8064896" cy="3352800"/>
        </p:xfrm>
        <a:graphic>
          <a:graphicData uri="http://schemas.openxmlformats.org/drawingml/2006/table">
            <a:tbl>
              <a:tblPr/>
              <a:tblGrid>
                <a:gridCol w="2016224"/>
                <a:gridCol w="6048672"/>
              </a:tblGrid>
              <a:tr h="211683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опорно-двигательного аппарата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беспрепятственный доступ учащихся в учебные помещения, столовую, туалетные и другие помещения школы;</a:t>
                      </a:r>
                    </a:p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организовать:</a:t>
                      </a:r>
                    </a:p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пандусы;</a:t>
                      </a:r>
                    </a:p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поручни;</a:t>
                      </a:r>
                    </a:p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расширенные дверные проемы;</a:t>
                      </a:r>
                    </a:p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лифты;</a:t>
                      </a:r>
                    </a:p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локальное понижение стоек-барьеров до высоты не более 0,8 м;</a:t>
                      </a:r>
                    </a:p>
                    <a:p>
                      <a:pPr algn="l" fontAlgn="base"/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специальные кресла и другие приспособления</a:t>
                      </a:r>
                    </a:p>
                  </a:txBody>
                  <a:tcPr marL="0" marR="0" marT="0" marB="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3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20" y="404664"/>
            <a:ext cx="8640960" cy="571229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модернизации российского образования предполагает, что «дети с ограниченными возможностями здоровья (ОВЗ) должны быть обеспечены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социальным сопровождением и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условиями для обучения в общеобразовательной школе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жительства, а при наличии соответствующих медицинских показаний – в специальных школах и школах–интернатах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75" y="4091470"/>
            <a:ext cx="348549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6757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прав на получение образования детьми с ОВЗ обосновываются международными документами в области образования, закреплены в Конституции Российской Федерации, Законе Российской Федерации «Об образовании».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частями 4 и 5 ст.79 Федерального закона №273-ФЗ образование обучающихся с ограниченными возможностями здоровья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деятельность.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45719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 с ОВЗ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дети с нарушениями слуха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тяжелыми нарушениями речи (ТНР)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нарушениями опорно-двигательного аппарата (НОДА)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задержкой психического развития (ЗПР)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интеллекта (У/О)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расстройствами аутистического спектра (РАС)</a:t>
            </a:r>
          </a:p>
        </p:txBody>
      </p:sp>
    </p:spTree>
    <p:extLst>
      <p:ext uri="{BB962C8B-B14F-4D97-AF65-F5344CB8AC3E}">
        <p14:creationId xmlns:p14="http://schemas.microsoft.com/office/powerpoint/2010/main" val="41056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Целостная система специальных образовательных условий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общих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всех категорий детей с ОВЗ, и заканчивается </a:t>
            </a:r>
            <a:r>
              <a:rPr lang="ru-RU" b="1" u="sng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частно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-специфическими и индивидуально-ориентированными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определяющими эффективность реализации образовательного процесса и социальной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в полном соответствии с его конкретными особенностями и образовательными возможностями. Совершенно очевидно, что в каждом конкретном случае вся спецификация специальных образовательных условий будет проявляться на всех «уровнях» —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общеспецифических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индивидуально-ориентированных.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8658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образовательные условия, необходимые для детей с ОВЗ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подразделяются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876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Организационное обеспечение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Материально-техническое (включая архитектурное) обеспечение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Организационно-педагогические условия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Программно-методическое обеспечение образовательного и воспитательного процесса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Психолого-педагогическое сопровождение детей с ОВЗ в образовательной организации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Кадровое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1"/>
            <a:ext cx="2160240" cy="201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75240" cy="80736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28192"/>
            <a:ext cx="8856984" cy="748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76872"/>
            <a:ext cx="8478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и поддержки образовательного учреждения со стороны «внешних» социальных партнеров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7" y="3789040"/>
            <a:ext cx="9147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медицинского сопровождения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69160"/>
            <a:ext cx="642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Финансово-экономические условия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615662"/>
            <a:ext cx="5577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906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086090"/>
            <a:ext cx="6984776" cy="44210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образовательного процесса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детей с ОВЗ, обучающихся в данном учреждении (требования к водоснабжению, канализации, освещению, воздушно) тепловому режиму и т. д.);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61" y="3053736"/>
            <a:ext cx="1676201" cy="152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007895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для беспрепятственного доступа обучающихся с ограниченными возможностями здоровья к объектам инфраструктуры образовательного учреждения.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84" y="1196752"/>
            <a:ext cx="1518953" cy="157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4622915"/>
            <a:ext cx="6210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Санитарно-бытовых условий с учетом потребностей детей с ОВЗ, обучающихся в данном учреждении (наличие оборудованных гардеробов, санузлов, мест личной гигиены и т. д.);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11" y="4852981"/>
            <a:ext cx="2493350" cy="151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8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875</TotalTime>
  <Words>753</Words>
  <Application>Microsoft Office PowerPoint</Application>
  <PresentationFormat>Экран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Ясность</vt:lpstr>
      <vt:lpstr>Условия включения детей с разными возможностями в общеобразовательный класс, школу</vt:lpstr>
      <vt:lpstr>Презентация PowerPoint</vt:lpstr>
      <vt:lpstr>Презентация PowerPoint</vt:lpstr>
      <vt:lpstr>Категории детей с ОВЗ </vt:lpstr>
      <vt:lpstr>Целостная система специальных образовательных условий</vt:lpstr>
      <vt:lpstr>Презентация PowerPoint</vt:lpstr>
      <vt:lpstr>Специальные образовательные условия, необходимые для детей с ОВЗ подразделяются на: </vt:lpstr>
      <vt:lpstr>Организационное обеспечение</vt:lpstr>
      <vt:lpstr>Материально-техническое обеспечение </vt:lpstr>
      <vt:lpstr>Материально-техническое обеспечение </vt:lpstr>
      <vt:lpstr>Материально-техническое обеспечение СОЗДАНИЕ УСЛОВИЙ ДЛЯ ОБРАЗОВАНИЯ УЧАЩИХСЯ С ИНВАЛИДНОСТЬЮ </vt:lpstr>
      <vt:lpstr>Презентация PowerPoint</vt:lpstr>
      <vt:lpstr>СЕНСОРНАЯ КОМНАТА (ПРОСТРАНСТВО) </vt:lpstr>
      <vt:lpstr>Организационно-педагогические условия</vt:lpstr>
      <vt:lpstr>Программно-методическое обеспечение образовательного и воспитательного процесса. </vt:lpstr>
      <vt:lpstr>Психолого-педагогическое сопровождение детей с ОВЗ в образовательном учреждении</vt:lpstr>
      <vt:lpstr>Кадровое обеспечение образовательного процесса</vt:lpstr>
      <vt:lpstr>Условия, которые образовательная организация создает для обучающихся с определенными видами ОВЗ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включения детей с разными возможностями в общеобразовательный класс, школу</dc:title>
  <dc:creator>RePack by Diakov</dc:creator>
  <cp:lastModifiedBy>RePack by Diakov</cp:lastModifiedBy>
  <cp:revision>22</cp:revision>
  <dcterms:created xsi:type="dcterms:W3CDTF">2022-10-09T16:14:18Z</dcterms:created>
  <dcterms:modified xsi:type="dcterms:W3CDTF">2022-10-10T06:50:08Z</dcterms:modified>
</cp:coreProperties>
</file>