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190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3052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964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87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449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02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458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154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457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15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1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C0E3E-963E-4653-9F00-307CE1130882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C9D69-FE34-44F9-877B-F616BA6BD4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6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896983"/>
            <a:ext cx="9144000" cy="261298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речевого развития детей с нарушением интеллекта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2150608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r"/>
            <a:r>
              <a:rPr lang="ru-RU" dirty="0" err="1" smtClean="0"/>
              <a:t>Выполнила:Биктимирова</a:t>
            </a:r>
            <a:r>
              <a:rPr lang="ru-RU" dirty="0" smtClean="0"/>
              <a:t> И.И</a:t>
            </a:r>
          </a:p>
          <a:p>
            <a:pPr algn="r"/>
            <a:r>
              <a:rPr lang="ru-RU" dirty="0" smtClean="0"/>
              <a:t>3-ОП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8132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00" dirty="0" smtClean="0"/>
              <a:t>.</a:t>
            </a:r>
            <a:endParaRPr lang="ru-RU" sz="1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1051" y="452846"/>
            <a:ext cx="8438606" cy="5721531"/>
          </a:xfrm>
          <a:ln>
            <a:solidFill>
              <a:schemeClr val="accent1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479051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00" dirty="0" smtClean="0"/>
              <a:t>.</a:t>
            </a:r>
            <a:br>
              <a:rPr lang="ru-RU" sz="100" dirty="0" smtClean="0"/>
            </a:br>
            <a:endParaRPr lang="ru-RU" sz="1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722811"/>
            <a:ext cx="8107680" cy="5454152"/>
          </a:xfrm>
          <a:ln>
            <a:solidFill>
              <a:schemeClr val="accent6">
                <a:lumMod val="40000"/>
                <a:lumOff val="6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706856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00" dirty="0" smtClean="0"/>
              <a:t>.</a:t>
            </a:r>
            <a:br>
              <a:rPr lang="ru-RU" sz="100" dirty="0" smtClean="0"/>
            </a:br>
            <a:endParaRPr lang="ru-RU" sz="1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5188" y="627017"/>
            <a:ext cx="7942217" cy="5549946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415851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00" dirty="0" smtClean="0"/>
              <a:t>.</a:t>
            </a:r>
            <a:br>
              <a:rPr lang="ru-RU" sz="100" dirty="0" smtClean="0"/>
            </a:br>
            <a:endParaRPr lang="ru-RU" sz="1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0834" y="670560"/>
            <a:ext cx="7550331" cy="5053557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311022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00" dirty="0" smtClean="0"/>
              <a:t>.</a:t>
            </a:r>
            <a:br>
              <a:rPr lang="ru-RU" sz="100" dirty="0" smtClean="0"/>
            </a:br>
            <a:endParaRPr lang="ru-RU" sz="1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234" y="757646"/>
            <a:ext cx="7410995" cy="5079683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153976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</Words>
  <Application>Microsoft Office PowerPoint</Application>
  <PresentationFormat>Широкоэкранный</PresentationFormat>
  <Paragraphs>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Особенности речевого развития детей с нарушением интеллекта</vt:lpstr>
      <vt:lpstr>.</vt:lpstr>
      <vt:lpstr>. </vt:lpstr>
      <vt:lpstr>. </vt:lpstr>
      <vt:lpstr>. </vt:lpstr>
      <vt:lpstr>. 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речевого развития детей с нарушением интеллекта</dc:title>
  <dc:creator>cyr4-203kab</dc:creator>
  <cp:lastModifiedBy>cyr4-203kab</cp:lastModifiedBy>
  <cp:revision>2</cp:revision>
  <dcterms:created xsi:type="dcterms:W3CDTF">2022-11-01T04:53:20Z</dcterms:created>
  <dcterms:modified xsi:type="dcterms:W3CDTF">2022-11-01T05:08:39Z</dcterms:modified>
</cp:coreProperties>
</file>