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9" r:id="rId4"/>
    <p:sldId id="258" r:id="rId5"/>
    <p:sldId id="267" r:id="rId6"/>
    <p:sldId id="261" r:id="rId7"/>
    <p:sldId id="269" r:id="rId8"/>
    <p:sldId id="268" r:id="rId9"/>
    <p:sldId id="271" r:id="rId10"/>
    <p:sldId id="272" r:id="rId11"/>
    <p:sldId id="273" r:id="rId12"/>
    <p:sldId id="262" r:id="rId13"/>
    <p:sldId id="263" r:id="rId14"/>
    <p:sldId id="264" r:id="rId15"/>
    <p:sldId id="265" r:id="rId16"/>
    <p:sldId id="266" r:id="rId17"/>
    <p:sldId id="270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5AA3"/>
    <a:srgbClr val="E51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7AD8-20B3-49D1-9EF9-B2A50D4AFE8D}" type="datetimeFigureOut">
              <a:rPr lang="ru-RU" smtClean="0"/>
              <a:t>10.04.2016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EE3A-6695-4708-9C8E-51935FBA68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7AD8-20B3-49D1-9EF9-B2A50D4AFE8D}" type="datetimeFigureOut">
              <a:rPr lang="ru-RU" smtClean="0"/>
              <a:t>10.04.2016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EE3A-6695-4708-9C8E-51935FBA68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7AD8-20B3-49D1-9EF9-B2A50D4AFE8D}" type="datetimeFigureOut">
              <a:rPr lang="ru-RU" smtClean="0"/>
              <a:t>10.04.2016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EE3A-6695-4708-9C8E-51935FBA68AB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7AD8-20B3-49D1-9EF9-B2A50D4AFE8D}" type="datetimeFigureOut">
              <a:rPr lang="ru-RU" smtClean="0"/>
              <a:t>10.04.2016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EE3A-6695-4708-9C8E-51935FBA68A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7AD8-20B3-49D1-9EF9-B2A50D4AFE8D}" type="datetimeFigureOut">
              <a:rPr lang="ru-RU" smtClean="0"/>
              <a:t>10.04.2016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EE3A-6695-4708-9C8E-51935FBA68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7AD8-20B3-49D1-9EF9-B2A50D4AFE8D}" type="datetimeFigureOut">
              <a:rPr lang="ru-RU" smtClean="0"/>
              <a:t>10.04.2016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EE3A-6695-4708-9C8E-51935FBA68A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7AD8-20B3-49D1-9EF9-B2A50D4AFE8D}" type="datetimeFigureOut">
              <a:rPr lang="ru-RU" smtClean="0"/>
              <a:t>10.04.2016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EE3A-6695-4708-9C8E-51935FBA68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7AD8-20B3-49D1-9EF9-B2A50D4AFE8D}" type="datetimeFigureOut">
              <a:rPr lang="ru-RU" smtClean="0"/>
              <a:t>10.04.2016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EE3A-6695-4708-9C8E-51935FBA68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7AD8-20B3-49D1-9EF9-B2A50D4AFE8D}" type="datetimeFigureOut">
              <a:rPr lang="ru-RU" smtClean="0"/>
              <a:t>10.04.2016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EE3A-6695-4708-9C8E-51935FBA68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7AD8-20B3-49D1-9EF9-B2A50D4AFE8D}" type="datetimeFigureOut">
              <a:rPr lang="ru-RU" smtClean="0"/>
              <a:t>10.04.2016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EE3A-6695-4708-9C8E-51935FBA68AB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A7AD8-20B3-49D1-9EF9-B2A50D4AFE8D}" type="datetimeFigureOut">
              <a:rPr lang="ru-RU" smtClean="0"/>
              <a:t>10.04.2016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EE3A-6695-4708-9C8E-51935FBA68A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75A7AD8-20B3-49D1-9EF9-B2A50D4AFE8D}" type="datetimeFigureOut">
              <a:rPr lang="ru-RU" smtClean="0"/>
              <a:t>10.04.2016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AECEE3A-6695-4708-9C8E-51935FBA68A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780108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роект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«Наши любимые игрушки»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4437112"/>
            <a:ext cx="6400800" cy="1473200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 воспитатель 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группы раннего возраста</a:t>
            </a:r>
          </a:p>
          <a:p>
            <a:pPr algn="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Дуденкова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М.В.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67" y="2586443"/>
            <a:ext cx="5057378" cy="379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05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машуля\Desktop\2016-04-07\DSC02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22218"/>
            <a:ext cx="3960440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машуля\Desktop\2016-04-07\DSC025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318" y="692696"/>
            <a:ext cx="3974031" cy="291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машуля\Desktop\2016-04-07\DSC025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3960440" cy="285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машуля\Desktop\2016-04-07\DSC025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3975341" cy="285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60553"/>
            <a:ext cx="8352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Игра «Чего не стало?»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91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машуля\Desktop\2016-04-08\DSC02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52" y="764704"/>
            <a:ext cx="3894360" cy="299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машуля\Desktop\2016-04-08\DSC025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3949437" cy="296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машуля\Desktop\2016-04-08\DSC025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80" y="3970949"/>
            <a:ext cx="3888432" cy="276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машуля\Desktop\2016-04-08\DSC025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58" y="3931592"/>
            <a:ext cx="3973279" cy="278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292006"/>
            <a:ext cx="777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Игра «Зайчик в гостях у ребят»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51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шуля\Desktop\2016-04-05\DSC024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6077" y="1540226"/>
            <a:ext cx="5052053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ашуля\Desktop\2016-04-05\DSC024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0513" y="1648238"/>
            <a:ext cx="5052054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364014"/>
            <a:ext cx="7272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Игры с куклами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66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машуля\Desktop\2016-04-05\DSC02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516216" cy="48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323364"/>
            <a:ext cx="5760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Игры с машинками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33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шуля\Desktop\2016-04-05\DSC024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8" y="620688"/>
            <a:ext cx="3960439" cy="297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ашуля\Desktop\2016-04-05\DSC024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886" y="3711595"/>
            <a:ext cx="4059694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машуля\Desktop\2016-04-05\DSC024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7" y="3711595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машуля\Desktop\2016-04-05\DSC024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03959" y="106776"/>
            <a:ext cx="2989708" cy="401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179555"/>
            <a:ext cx="7835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Игры с кубиками и модулями («Теремок», «Домик»)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46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шуля\Desktop\2016-04-05\DSC024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16" y="764704"/>
            <a:ext cx="3960439" cy="297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машуля\Desktop\2016-04-05\DSC024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03981" y="1628799"/>
            <a:ext cx="480053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машуля\Desktop\2016-04-08\DSC025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b="26869"/>
          <a:stretch/>
        </p:blipFill>
        <p:spPr bwMode="auto">
          <a:xfrm>
            <a:off x="611560" y="3933056"/>
            <a:ext cx="3956395" cy="261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56593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Игровые ситуации («На дороге», «Мышка заболела», «В магазине»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59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шуля\Desktop\2016-04-05\DSC024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92424"/>
            <a:ext cx="6660232" cy="499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67660" y="33265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Игра «Автобус»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42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машуля\Desktop\2016-04-07\DSC02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62" y="701135"/>
            <a:ext cx="3794485" cy="282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машуля\Desktop\2016-04-07\DSC025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267" y="652111"/>
            <a:ext cx="3960440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машуля\Desktop\2016-04-07\DSC025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62" y="3689426"/>
            <a:ext cx="3794485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машуля\Desktop\2016-04-07\DSC025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267" y="3689426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474" y="190446"/>
            <a:ext cx="8269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Игры с мячом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87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машуля\Desktop\2016-04-08\DSC025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t="23636"/>
          <a:stretch/>
        </p:blipFill>
        <p:spPr bwMode="auto">
          <a:xfrm>
            <a:off x="462212" y="764704"/>
            <a:ext cx="4032447" cy="283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машуля\Desktop\2016-04-08\DSC025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7"/>
          <a:stretch/>
        </p:blipFill>
        <p:spPr bwMode="auto">
          <a:xfrm>
            <a:off x="442195" y="3736068"/>
            <a:ext cx="4032447" cy="293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машуля\Desktop\2016-04-08\DSC026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45340"/>
            <a:ext cx="3886774" cy="282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машуля\Desktop\2016-04-08\DSC026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0" r="17212"/>
          <a:stretch/>
        </p:blipFill>
        <p:spPr bwMode="auto">
          <a:xfrm>
            <a:off x="4788024" y="3736068"/>
            <a:ext cx="3886774" cy="293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9259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Игры своими руками «Найди домик», «Покормим белочку»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98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2851819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25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347139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формирование познавательного интереса детей, умения играть.</a:t>
            </a:r>
          </a:p>
        </p:txBody>
      </p:sp>
    </p:spTree>
    <p:extLst>
      <p:ext uri="{BB962C8B-B14F-4D97-AF65-F5344CB8AC3E}">
        <p14:creationId xmlns:p14="http://schemas.microsoft.com/office/powerpoint/2010/main" val="243724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 проекта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997839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Развивающие: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развивать коммуникативные навыки, умение сопровождать игру речью.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2.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Образовательные: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обогащение знаний детей о игрушках, их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предназначении.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3.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Воспитательные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воспитывать бережное отношение к игрушкам, желание играть дружно вместе с другими детьми.</a:t>
            </a:r>
          </a:p>
        </p:txBody>
      </p:sp>
    </p:spTree>
    <p:extLst>
      <p:ext uri="{BB962C8B-B14F-4D97-AF65-F5344CB8AC3E}">
        <p14:creationId xmlns:p14="http://schemas.microsoft.com/office/powerpoint/2010/main" val="165972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2276872"/>
            <a:ext cx="85689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Ведущей деятельностью дошкольника является игра.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Именно в игре дети имеют наибольшую возможность быть самостоятельными, общаться со сверстниками, реализовывать и углублять свои знания и умения.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Через игру ребенок входит в мир взрослых, овладевает духовными ценностями, усваивает предшествующий социальный опыт. 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В раннем возрасте дети многие игрушки используют не по назначению, не умеют играть вместе. Поэтому важно на данном этапе развития сформировать у детей интерес к игре, умение играть с другими детьми.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87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шуля\Desktop\2016-04-07\DSC024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машуля\Desktop\2016-04-07\DSC024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870" y="3284984"/>
            <a:ext cx="4427984" cy="3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31031"/>
            <a:ext cx="8599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Рассматривание сюжетных картин по теме «Игрушки»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94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шуля\Desktop\2016-04-05\DSC024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96" y="790857"/>
            <a:ext cx="3840426" cy="282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шуля\Desktop\2016-04-05\DSC024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35" y="3861048"/>
            <a:ext cx="384042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790857"/>
            <a:ext cx="4080085" cy="282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9" y="3861048"/>
            <a:ext cx="4032447" cy="283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344658"/>
            <a:ext cx="6264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Рисование «Мячик», лепка «Неваляшки»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72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ашуля\Desktop\2016-04-07\DSC025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78" y="692696"/>
            <a:ext cx="3968289" cy="292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машуля\Desktop\2016-04-07\DSC025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78" y="3731532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машуля\Desktop\2016-04-07\DSC025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260" y="692695"/>
            <a:ext cx="3979539" cy="292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машуля\Desktop\2016-04-07\DSC025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260" y="3718221"/>
            <a:ext cx="3978188" cy="298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3103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Чтение и обыгрывание стихотворений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А.Барто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«Игрушки»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38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ашуля\Desktop\2016-04-07\DSC02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13" y="764704"/>
            <a:ext cx="3944028" cy="278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машуля\Desktop\2016-04-07\DSC025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79" y="3777659"/>
            <a:ext cx="3906269" cy="292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машуля\Desktop\2016-04-07\DSC025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62" y="3757546"/>
            <a:ext cx="3959905" cy="296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машуля\Desktop\2016-04-07\DSC025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59" y="744279"/>
            <a:ext cx="3933307" cy="284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814" y="282614"/>
            <a:ext cx="8420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Беседа «Моя любимая игрушка»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40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машуля\Desktop\2016-04-07\DSC025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19" y="3688594"/>
            <a:ext cx="3857455" cy="301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машуля\Desktop\2016-04-07\DSC025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88593"/>
            <a:ext cx="4020955" cy="301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машуля\Desktop\2016-04-07\DSC025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19" y="600897"/>
            <a:ext cx="3893806" cy="292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машуля\Desktop\2016-04-07\DSC025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257" y="600896"/>
            <a:ext cx="3960440" cy="291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1719" y="149124"/>
            <a:ext cx="8191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Игра «Волшебный мешочек»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71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320</TotalTime>
  <Words>252</Words>
  <Application>Microsoft Office PowerPoint</Application>
  <PresentationFormat>Экран (4:3)</PresentationFormat>
  <Paragraphs>32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Волна</vt:lpstr>
      <vt:lpstr>Проект  «Наши любимые игрушки»</vt:lpstr>
      <vt:lpstr>Цель проекта</vt:lpstr>
      <vt:lpstr>Задачи проекта</vt:lpstr>
      <vt:lpstr>Актуальность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Игровой проект  «Наши любимые игрушки»</dc:title>
  <dc:creator>машуля</dc:creator>
  <cp:lastModifiedBy>машуля</cp:lastModifiedBy>
  <cp:revision>26</cp:revision>
  <dcterms:created xsi:type="dcterms:W3CDTF">2016-04-04T10:15:54Z</dcterms:created>
  <dcterms:modified xsi:type="dcterms:W3CDTF">2016-04-10T16:38:59Z</dcterms:modified>
</cp:coreProperties>
</file>