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3" r:id="rId14"/>
    <p:sldId id="272" r:id="rId15"/>
    <p:sldId id="270" r:id="rId16"/>
    <p:sldId id="274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37C8-2907-41F3-B742-5BC793E25371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5BB514E-14B3-4DEC-9931-D7B8CF40466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37C8-2907-41F3-B742-5BC793E25371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14E-14B3-4DEC-9931-D7B8CF4046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37C8-2907-41F3-B742-5BC793E25371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14E-14B3-4DEC-9931-D7B8CF4046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37C8-2907-41F3-B742-5BC793E25371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14E-14B3-4DEC-9931-D7B8CF4046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37C8-2907-41F3-B742-5BC793E25371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14E-14B3-4DEC-9931-D7B8CF40466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37C8-2907-41F3-B742-5BC793E25371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14E-14B3-4DEC-9931-D7B8CF4046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37C8-2907-41F3-B742-5BC793E25371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14E-14B3-4DEC-9931-D7B8CF4046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37C8-2907-41F3-B742-5BC793E25371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14E-14B3-4DEC-9931-D7B8CF4046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37C8-2907-41F3-B742-5BC793E25371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14E-14B3-4DEC-9931-D7B8CF4046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37C8-2907-41F3-B742-5BC793E25371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14E-14B3-4DEC-9931-D7B8CF40466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337C8-2907-41F3-B742-5BC793E25371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B514E-14B3-4DEC-9931-D7B8CF40466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4B337C8-2907-41F3-B742-5BC793E25371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5BB514E-14B3-4DEC-9931-D7B8CF40466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683568" y="2132856"/>
            <a:ext cx="7848872" cy="7920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детский сад № 6 «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Дуденкова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Мария 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владимировна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14793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«Использование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технологий в группе раннего возраста в соответствии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 ФГОС до»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2" b="21872"/>
          <a:stretch>
            <a:fillRect/>
          </a:stretch>
        </p:blipFill>
        <p:spPr bwMode="auto">
          <a:xfrm>
            <a:off x="683568" y="3288183"/>
            <a:ext cx="7200800" cy="338660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93096"/>
            <a:ext cx="2920458" cy="238169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04981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 игровая терапия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52600"/>
            <a:ext cx="3888432" cy="4844752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dirty="0" smtClean="0"/>
              <a:t>Игры п</a:t>
            </a:r>
            <a:r>
              <a:rPr lang="ru-RU" dirty="0" smtClean="0"/>
              <a:t>роводятся </a:t>
            </a:r>
            <a:r>
              <a:rPr lang="ru-RU" dirty="0"/>
              <a:t>ежедневно </a:t>
            </a:r>
            <a:r>
              <a:rPr lang="ru-RU" dirty="0" smtClean="0"/>
              <a:t>(как </a:t>
            </a:r>
            <a:r>
              <a:rPr lang="ru-RU" dirty="0"/>
              <a:t>часть физкультурного занятия, на прогулке, в групповой </a:t>
            </a:r>
            <a:r>
              <a:rPr lang="ru-RU" dirty="0" smtClean="0"/>
              <a:t>комнате).</a:t>
            </a:r>
            <a:endParaRPr lang="ru-RU" dirty="0"/>
          </a:p>
          <a:p>
            <a:pPr marL="114300" indent="0">
              <a:buNone/>
            </a:pPr>
            <a:r>
              <a:rPr lang="ru-RU" dirty="0"/>
              <a:t>Н</a:t>
            </a:r>
            <a:r>
              <a:rPr lang="ru-RU" dirty="0" smtClean="0"/>
              <a:t>аправлены  </a:t>
            </a:r>
            <a:r>
              <a:rPr lang="ru-RU" dirty="0"/>
              <a:t>не только на развитие игровых навыков ребенка, но и служат формированию здоровья малышей, формируют благоприятный </a:t>
            </a:r>
            <a:r>
              <a:rPr lang="ru-RU" dirty="0" smtClean="0"/>
              <a:t>эмоциональный фон.</a:t>
            </a:r>
            <a:endParaRPr lang="ru-RU" dirty="0"/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45" y="2276872"/>
            <a:ext cx="475252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245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«Су-</a:t>
            </a:r>
            <a:r>
              <a:rPr lang="ru-RU" b="1" dirty="0" err="1" smtClean="0">
                <a:solidFill>
                  <a:schemeClr val="bg1">
                    <a:lumMod val="50000"/>
                  </a:schemeClr>
                </a:solidFill>
              </a:rPr>
              <a:t>джок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»  терапия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47" y="1700808"/>
            <a:ext cx="4121253" cy="2603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r="32962" b="32626"/>
          <a:stretch/>
        </p:blipFill>
        <p:spPr bwMode="auto">
          <a:xfrm>
            <a:off x="5868144" y="4087091"/>
            <a:ext cx="3061856" cy="2555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9" r="16997"/>
          <a:stretch/>
        </p:blipFill>
        <p:spPr bwMode="auto">
          <a:xfrm>
            <a:off x="3726515" y="3984769"/>
            <a:ext cx="2092037" cy="287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9483" y="1504692"/>
            <a:ext cx="32403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/>
              <a:t>Используется в </a:t>
            </a:r>
            <a:r>
              <a:rPr lang="ru-RU" sz="2000" dirty="0"/>
              <a:t>качестве </a:t>
            </a:r>
            <a:r>
              <a:rPr lang="ru-RU" sz="2000" dirty="0" smtClean="0"/>
              <a:t>массажа, 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для </a:t>
            </a:r>
            <a:r>
              <a:rPr lang="ru-RU" sz="2000" dirty="0"/>
              <a:t>улучшения психоэмоционального состояния детей, </a:t>
            </a:r>
            <a:r>
              <a:rPr lang="ru-RU" sz="2000" dirty="0" smtClean="0"/>
              <a:t> </a:t>
            </a:r>
            <a:r>
              <a:rPr lang="ru-RU" sz="2000" dirty="0"/>
              <a:t>формирования чувства </a:t>
            </a:r>
            <a:r>
              <a:rPr lang="ru-RU" sz="2000" dirty="0" smtClean="0"/>
              <a:t>ритма, тактильной </a:t>
            </a:r>
            <a:r>
              <a:rPr lang="ru-RU" sz="2000" dirty="0"/>
              <a:t>стимуляции </a:t>
            </a:r>
            <a:r>
              <a:rPr lang="ru-RU" sz="2000" dirty="0" smtClean="0"/>
              <a:t>и </a:t>
            </a:r>
            <a:r>
              <a:rPr lang="ru-RU" sz="2000" dirty="0"/>
              <a:t>развития мелкой моторики пальцев рук, речи.</a:t>
            </a:r>
          </a:p>
        </p:txBody>
      </p:sp>
    </p:spTree>
    <p:extLst>
      <p:ext uri="{BB962C8B-B14F-4D97-AF65-F5344CB8AC3E}">
        <p14:creationId xmlns:p14="http://schemas.microsoft.com/office/powerpoint/2010/main" val="1347670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релаксация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76048"/>
            <a:ext cx="2808312" cy="4373563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ru-RU" dirty="0" smtClean="0"/>
              <a:t>Направлена </a:t>
            </a:r>
            <a:r>
              <a:rPr lang="ru-RU" dirty="0"/>
              <a:t>на формирование эмоциональной стабильности ребенка, которая имеет огромное значение в адаптационный период, ведет к эмоциональному благополучию малыша. 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51134"/>
            <a:ext cx="3925887" cy="2938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17" y="1772816"/>
            <a:ext cx="3077543" cy="3170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866" y="1772816"/>
            <a:ext cx="2854077" cy="2505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787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Эмоционально-образная терапия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700423" cy="4005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495098" cy="4653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147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bg1">
                    <a:lumMod val="65000"/>
                  </a:schemeClr>
                </a:solidFill>
              </a:rPr>
              <a:t>здоровьесберегающая</a:t>
            </a:r>
            <a:r>
              <a:rPr lang="ru-RU" sz="2800" b="1" dirty="0" smtClean="0">
                <a:solidFill>
                  <a:schemeClr val="bg1">
                    <a:lumMod val="65000"/>
                  </a:schemeClr>
                </a:solidFill>
              </a:rPr>
              <a:t> предметно-пространственная развивающая  среда </a:t>
            </a:r>
            <a:endParaRPr lang="ru-RU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011" y="2492896"/>
            <a:ext cx="3267739" cy="3158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15229"/>
            <a:ext cx="2552576" cy="3024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85339"/>
            <a:ext cx="2921000" cy="3084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105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Результаты проведенной работы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52600"/>
            <a:ext cx="8712968" cy="4988768"/>
          </a:xfrm>
        </p:spPr>
        <p:txBody>
          <a:bodyPr>
            <a:normAutofit/>
          </a:bodyPr>
          <a:lstStyle/>
          <a:p>
            <a:r>
              <a:rPr lang="ru-RU" dirty="0"/>
              <a:t>Улучшение показателей физического развития, эмоционального состояния;</a:t>
            </a:r>
          </a:p>
          <a:p>
            <a:r>
              <a:rPr lang="ru-RU" dirty="0"/>
              <a:t>Благоприятная динамика в состоянии здоровья </a:t>
            </a:r>
            <a:r>
              <a:rPr lang="ru-RU" dirty="0" smtClean="0"/>
              <a:t>детей </a:t>
            </a:r>
            <a:r>
              <a:rPr lang="ru-RU" dirty="0"/>
              <a:t>(</a:t>
            </a:r>
            <a:r>
              <a:rPr lang="ru-RU" dirty="0" smtClean="0"/>
              <a:t>снижение заболеваемости) </a:t>
            </a:r>
            <a:r>
              <a:rPr lang="ru-RU" dirty="0" smtClean="0"/>
              <a:t>;</a:t>
            </a:r>
            <a:r>
              <a:rPr lang="ru-RU" dirty="0"/>
              <a:t> </a:t>
            </a:r>
          </a:p>
          <a:p>
            <a:r>
              <a:rPr lang="ru-RU" dirty="0" err="1" smtClean="0"/>
              <a:t>Сформированность</a:t>
            </a:r>
            <a:r>
              <a:rPr lang="ru-RU" dirty="0" smtClean="0"/>
              <a:t> </a:t>
            </a:r>
            <a:r>
              <a:rPr lang="ru-RU" dirty="0"/>
              <a:t>основ ЗОЖ, необходимых знаний, умений и </a:t>
            </a:r>
            <a:r>
              <a:rPr lang="ru-RU" dirty="0" smtClean="0"/>
              <a:t>навыков;</a:t>
            </a:r>
            <a:endParaRPr lang="ru-RU" dirty="0"/>
          </a:p>
          <a:p>
            <a:r>
              <a:rPr lang="ru-RU" dirty="0"/>
              <a:t>Повышение адаптивности </a:t>
            </a:r>
            <a:r>
              <a:rPr lang="ru-RU" dirty="0" smtClean="0"/>
              <a:t>организма к </a:t>
            </a:r>
            <a:r>
              <a:rPr lang="ru-RU" dirty="0"/>
              <a:t>неблагоприятным факторам внешней </a:t>
            </a:r>
            <a:r>
              <a:rPr lang="ru-RU" dirty="0" smtClean="0"/>
              <a:t>среды.</a:t>
            </a:r>
            <a:endParaRPr lang="ru-RU" dirty="0"/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044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Результаты проведенной работы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/>
              <a:t>Анализ заболеваемости детей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2204864"/>
            <a:ext cx="4041775" cy="63976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1800" dirty="0" smtClean="0"/>
              <a:t>Формирование </a:t>
            </a:r>
            <a:r>
              <a:rPr lang="ru-RU" sz="1800" dirty="0"/>
              <a:t>навыков</a:t>
            </a:r>
          </a:p>
          <a:p>
            <a:r>
              <a:rPr lang="ru-RU" sz="1800" dirty="0"/>
              <a:t>ЗОЖ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396044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403244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219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5105400"/>
            <a:ext cx="7992888" cy="52304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>
                    <a:lumMod val="65000"/>
                  </a:schemeClr>
                </a:solidFill>
              </a:rPr>
              <a:t>Спасибо за внимание!</a:t>
            </a:r>
            <a:endParaRPr lang="ru-RU" sz="3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7" b="29107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50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</a:rPr>
              <a:t>Актуальность</a:t>
            </a:r>
            <a:endParaRPr lang="ru-RU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719071"/>
            <a:ext cx="4464496" cy="4518242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ru-RU" sz="2000" b="1" i="1" u="sng" dirty="0" smtClean="0"/>
              <a:t>Задачи </a:t>
            </a:r>
            <a:r>
              <a:rPr lang="ru-RU" sz="2000" b="1" i="1" u="sng" dirty="0"/>
              <a:t>ФГОС ДО</a:t>
            </a:r>
            <a:r>
              <a:rPr lang="ru-RU" sz="2000" b="1" i="1" u="sng" dirty="0" smtClean="0"/>
              <a:t>:</a:t>
            </a:r>
          </a:p>
          <a:p>
            <a:pPr marL="114300" indent="0" algn="ctr">
              <a:buNone/>
            </a:pPr>
            <a:endParaRPr lang="ru-RU" sz="2000" b="1" i="1" dirty="0" smtClean="0"/>
          </a:p>
          <a:p>
            <a:pPr marL="114300" indent="0" algn="ctr">
              <a:buNone/>
            </a:pPr>
            <a:r>
              <a:rPr lang="ru-RU" sz="2000" b="1" i="1" dirty="0" smtClean="0"/>
              <a:t> </a:t>
            </a:r>
            <a:r>
              <a:rPr lang="ru-RU" sz="2000" b="1" i="1" dirty="0" smtClean="0"/>
              <a:t>«охрана </a:t>
            </a:r>
            <a:r>
              <a:rPr lang="ru-RU" sz="2000" b="1" i="1" dirty="0"/>
              <a:t>и укрепление физического и психического здоровья </a:t>
            </a:r>
            <a:r>
              <a:rPr lang="ru-RU" sz="2000" b="1" i="1" dirty="0" smtClean="0"/>
              <a:t>детей, в том числе их эмоционального благополучия» (п.1.6); «создание образовательной среды, которая гарантирует охрану и укрепление физического и психического здоровья детей, обеспечивает эмоциональное благополучие детей» (п.3.1)</a:t>
            </a:r>
          </a:p>
          <a:p>
            <a:pPr marL="114300" indent="0" algn="ctr">
              <a:buNone/>
            </a:pP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100264" cy="415820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400" i="1" dirty="0"/>
              <a:t>« Забота о здоровье -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 </a:t>
            </a:r>
            <a:br>
              <a:rPr lang="ru-RU" sz="2400" i="1" dirty="0"/>
            </a:br>
            <a:r>
              <a:rPr lang="ru-RU" sz="2400" i="1" dirty="0"/>
              <a:t>В. А. 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2362197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108012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400" b="1" i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400" b="1" i="1" dirty="0" err="1" smtClean="0">
                <a:solidFill>
                  <a:schemeClr val="bg1">
                    <a:lumMod val="50000"/>
                  </a:schemeClr>
                </a:solidFill>
              </a:rPr>
              <a:t>Здоровьесберегающие</a:t>
            </a:r>
            <a:r>
              <a:rPr lang="ru-RU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bg1">
                    <a:lumMod val="50000"/>
                  </a:schemeClr>
                </a:solidFill>
              </a:rPr>
              <a:t>технологии в дошкольном образовании –</a:t>
            </a:r>
            <a:br>
              <a:rPr lang="ru-RU" sz="2400" b="1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400" b="1" i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2400" b="1" i="1" dirty="0">
                <a:solidFill>
                  <a:schemeClr val="bg1">
                    <a:lumMod val="50000"/>
                  </a:schemeClr>
                </a:solidFill>
              </a:rPr>
            </a:br>
            <a:endParaRPr lang="ru-RU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lnSpc>
                <a:spcPct val="150000"/>
              </a:lnSpc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dirty="0" smtClean="0"/>
              <a:t>это</a:t>
            </a:r>
            <a:r>
              <a:rPr lang="ru-RU" b="1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технологии</a:t>
            </a:r>
            <a:r>
              <a:rPr lang="ru-RU" dirty="0">
                <a:solidFill>
                  <a:schemeClr val="tx1"/>
                </a:solidFill>
              </a:rPr>
              <a:t>, направленные </a:t>
            </a:r>
            <a:r>
              <a:rPr lang="ru-RU" dirty="0" smtClean="0">
                <a:solidFill>
                  <a:schemeClr val="tx1"/>
                </a:solidFill>
              </a:rPr>
              <a:t>на </a:t>
            </a:r>
            <a:r>
              <a:rPr lang="ru-RU" dirty="0">
                <a:solidFill>
                  <a:schemeClr val="tx1"/>
                </a:solidFill>
              </a:rPr>
              <a:t>решение приоритетной задачи современного дошкольного образования – задачи сохранения, поддержания </a:t>
            </a:r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>
                <a:solidFill>
                  <a:schemeClr val="tx1"/>
                </a:solidFill>
              </a:rPr>
              <a:t>обогащения здоровья </a:t>
            </a:r>
            <a:r>
              <a:rPr lang="ru-RU" dirty="0" smtClean="0">
                <a:solidFill>
                  <a:schemeClr val="tx1"/>
                </a:solidFill>
              </a:rPr>
              <a:t>субъектов </a:t>
            </a:r>
            <a:r>
              <a:rPr lang="ru-RU" dirty="0">
                <a:solidFill>
                  <a:schemeClr val="tx1"/>
                </a:solidFill>
              </a:rPr>
              <a:t>педагогического процесса </a:t>
            </a: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детском саду: детей, педагогов </a:t>
            </a:r>
            <a:r>
              <a:rPr lang="ru-RU" dirty="0" smtClean="0">
                <a:solidFill>
                  <a:schemeClr val="tx1"/>
                </a:solidFill>
              </a:rPr>
              <a:t>и родителей</a:t>
            </a:r>
            <a:endParaRPr lang="ru-RU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951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bg1">
                    <a:lumMod val="50000"/>
                  </a:schemeClr>
                </a:solidFill>
              </a:rPr>
              <a:t>Виды </a:t>
            </a:r>
            <a:r>
              <a:rPr lang="ru-RU" sz="2400" b="1" i="1" dirty="0" err="1">
                <a:solidFill>
                  <a:schemeClr val="bg1">
                    <a:lumMod val="50000"/>
                  </a:schemeClr>
                </a:solidFill>
              </a:rPr>
              <a:t>здоровьесберегающих</a:t>
            </a:r>
            <a:r>
              <a:rPr lang="ru-RU" sz="24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bg1">
                    <a:lumMod val="50000"/>
                  </a:schemeClr>
                </a:solidFill>
              </a:rPr>
              <a:t>технологий</a:t>
            </a:r>
            <a:endParaRPr lang="ru-RU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44752"/>
          </a:xfrm>
        </p:spPr>
        <p:txBody>
          <a:bodyPr>
            <a:normAutofit fontScale="92500"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1</a:t>
            </a:r>
            <a:r>
              <a:rPr lang="ru-RU" dirty="0" smtClean="0">
                <a:solidFill>
                  <a:schemeClr val="tx1"/>
                </a:solidFill>
              </a:rPr>
              <a:t>. Медико-профилактические</a:t>
            </a:r>
            <a:endParaRPr lang="ru-RU" dirty="0">
              <a:solidFill>
                <a:schemeClr val="tx1"/>
              </a:solidFill>
            </a:endParaRPr>
          </a:p>
          <a:p>
            <a:pPr marL="11430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2. Физкультурно-оздоровительные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3. Обеспечение </a:t>
            </a:r>
            <a:r>
              <a:rPr lang="ru-RU" dirty="0" smtClean="0">
                <a:solidFill>
                  <a:schemeClr val="tx1"/>
                </a:solidFill>
              </a:rPr>
              <a:t>социально -психологического </a:t>
            </a:r>
            <a:r>
              <a:rPr lang="ru-RU" dirty="0">
                <a:solidFill>
                  <a:schemeClr val="tx1"/>
                </a:solidFill>
              </a:rPr>
              <a:t>благополучия ребенка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4. </a:t>
            </a:r>
            <a:r>
              <a:rPr lang="ru-RU" dirty="0" err="1">
                <a:solidFill>
                  <a:schemeClr val="tx1"/>
                </a:solidFill>
              </a:rPr>
              <a:t>Здоровьесберегающие</a:t>
            </a:r>
            <a:r>
              <a:rPr lang="ru-RU" dirty="0">
                <a:solidFill>
                  <a:schemeClr val="tx1"/>
                </a:solidFill>
              </a:rPr>
              <a:t> образовательные технологии 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5. </a:t>
            </a:r>
            <a:r>
              <a:rPr lang="ru-RU" dirty="0" err="1">
                <a:solidFill>
                  <a:schemeClr val="tx1"/>
                </a:solidFill>
              </a:rPr>
              <a:t>Валеологического</a:t>
            </a:r>
            <a:r>
              <a:rPr lang="ru-RU" dirty="0">
                <a:solidFill>
                  <a:schemeClr val="tx1"/>
                </a:solidFill>
              </a:rPr>
              <a:t> просвещения родителей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6. </a:t>
            </a:r>
            <a:r>
              <a:rPr lang="ru-RU" dirty="0" err="1" smtClean="0">
                <a:solidFill>
                  <a:schemeClr val="tx1"/>
                </a:solidFill>
              </a:rPr>
              <a:t>Здоровьесбережения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 err="1">
                <a:solidFill>
                  <a:schemeClr val="tx1"/>
                </a:solidFill>
              </a:rPr>
              <a:t>здоровьеобогащения</a:t>
            </a:r>
            <a:r>
              <a:rPr lang="ru-RU" dirty="0">
                <a:solidFill>
                  <a:schemeClr val="tx1"/>
                </a:solidFill>
              </a:rPr>
              <a:t> педагогов </a:t>
            </a:r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212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Цель </a:t>
            </a:r>
            <a:r>
              <a:rPr lang="ru-RU" sz="2800" b="1" i="1" dirty="0" err="1" smtClean="0">
                <a:solidFill>
                  <a:schemeClr val="bg1">
                    <a:lumMod val="50000"/>
                  </a:schemeClr>
                </a:solidFill>
              </a:rPr>
              <a:t>здоровьесберегающей</a:t>
            </a:r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 работы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ru-RU" dirty="0" smtClean="0"/>
          </a:p>
          <a:p>
            <a:pPr marL="114300" indent="0">
              <a:lnSpc>
                <a:spcPct val="150000"/>
              </a:lnSpc>
              <a:buNone/>
            </a:pPr>
            <a:r>
              <a:rPr lang="ru-RU" dirty="0" smtClean="0">
                <a:solidFill>
                  <a:schemeClr val="tx1"/>
                </a:solidFill>
              </a:rPr>
              <a:t>обеспечение возможности </a:t>
            </a:r>
            <a:r>
              <a:rPr lang="ru-RU" dirty="0">
                <a:solidFill>
                  <a:schemeClr val="tx1"/>
                </a:solidFill>
              </a:rPr>
              <a:t>сохранения </a:t>
            </a:r>
            <a:r>
              <a:rPr lang="ru-RU" dirty="0" smtClean="0">
                <a:solidFill>
                  <a:schemeClr val="tx1"/>
                </a:solidFill>
              </a:rPr>
              <a:t>и укрепления здоровья детей, формирование необходимых умений 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 smtClean="0">
                <a:solidFill>
                  <a:schemeClr val="tx1"/>
                </a:solidFill>
              </a:rPr>
              <a:t>навыков здорового образа жизни</a:t>
            </a:r>
            <a:endParaRPr lang="ru-RU" dirty="0">
              <a:solidFill>
                <a:schemeClr val="tx1"/>
              </a:solidFill>
            </a:endParaRPr>
          </a:p>
          <a:p>
            <a:pPr marL="114300" indent="0">
              <a:lnSpc>
                <a:spcPct val="150000"/>
              </a:lnSpc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0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103942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Формы организации </a:t>
            </a:r>
            <a:b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800" b="1" i="1" dirty="0" err="1" smtClean="0">
                <a:solidFill>
                  <a:schemeClr val="bg1">
                    <a:lumMod val="50000"/>
                  </a:schemeClr>
                </a:solidFill>
              </a:rPr>
              <a:t>здоровьесберегающей</a:t>
            </a:r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 работы</a:t>
            </a:r>
            <a:r>
              <a:rPr lang="ru-RU" sz="2800" b="1" i="1" dirty="0"/>
              <a:t/>
            </a:r>
            <a:br>
              <a:rPr lang="ru-RU" sz="2800" b="1" i="1" dirty="0"/>
            </a:br>
            <a:endParaRPr lang="ru-RU" sz="2800" b="1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3" y="1814741"/>
            <a:ext cx="7492633" cy="42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91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Пальчиковая гимнастика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52600"/>
            <a:ext cx="4464496" cy="4373563"/>
          </a:xfrm>
        </p:spPr>
        <p:txBody>
          <a:bodyPr/>
          <a:lstStyle/>
          <a:p>
            <a:r>
              <a:rPr lang="ru-RU" dirty="0"/>
              <a:t>Проводится  индивидуально либо с подгруппой ежедневно </a:t>
            </a:r>
            <a:r>
              <a:rPr lang="ru-RU" dirty="0" smtClean="0"/>
              <a:t>(</a:t>
            </a:r>
            <a:r>
              <a:rPr lang="ru-RU" dirty="0"/>
              <a:t>в любое удобное время</a:t>
            </a:r>
            <a:r>
              <a:rPr lang="ru-RU" dirty="0" smtClean="0"/>
              <a:t>).</a:t>
            </a:r>
            <a:endParaRPr lang="ru-RU" dirty="0"/>
          </a:p>
          <a:p>
            <a:r>
              <a:rPr lang="ru-RU" dirty="0"/>
              <a:t>Рекомендуется всем детям, особенно с речевыми проблемами. </a:t>
            </a:r>
            <a:endParaRPr lang="ru-RU" dirty="0" smtClean="0"/>
          </a:p>
          <a:p>
            <a:r>
              <a:rPr lang="ru-RU" dirty="0" smtClean="0"/>
              <a:t>Развиваем мелкую моторику </a:t>
            </a:r>
            <a:r>
              <a:rPr lang="ru-RU" dirty="0"/>
              <a:t>рук, </a:t>
            </a:r>
            <a:r>
              <a:rPr lang="ru-RU" dirty="0" smtClean="0"/>
              <a:t>готовим </a:t>
            </a:r>
            <a:r>
              <a:rPr lang="ru-RU" dirty="0"/>
              <a:t>руку ребенка к </a:t>
            </a:r>
            <a:r>
              <a:rPr lang="ru-RU" dirty="0" smtClean="0"/>
              <a:t>письму.</a:t>
            </a:r>
            <a:endParaRPr lang="ru-RU" dirty="0"/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56373"/>
            <a:ext cx="4376142" cy="3282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40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Ходьба по </a:t>
            </a:r>
            <a:r>
              <a:rPr lang="ru-RU" sz="2400" b="1" dirty="0" err="1" smtClean="0">
                <a:solidFill>
                  <a:schemeClr val="bg1">
                    <a:lumMod val="50000"/>
                  </a:schemeClr>
                </a:solidFill>
              </a:rPr>
              <a:t>коррегирующим</a:t>
            </a: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 «дорожкам», Профилактика плоскостопия</a:t>
            </a:r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2786113" cy="32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8206"/>
            <a:ext cx="3151187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08920"/>
            <a:ext cx="3655169" cy="3026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99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</a:rPr>
              <a:t>Артикуляционная гимнастика</a:t>
            </a:r>
            <a:endParaRPr lang="ru-RU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00808"/>
            <a:ext cx="4546848" cy="5040560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ru-RU" dirty="0" smtClean="0"/>
              <a:t>Выполнение </a:t>
            </a:r>
            <a:r>
              <a:rPr lang="ru-RU" dirty="0"/>
              <a:t>артикуляционной гимнастики поможет:</a:t>
            </a:r>
          </a:p>
          <a:p>
            <a:r>
              <a:rPr lang="ru-RU" dirty="0"/>
              <a:t>улучшить подвижность органов артикуляционного аппарата;</a:t>
            </a:r>
          </a:p>
          <a:p>
            <a:r>
              <a:rPr lang="ru-RU" dirty="0"/>
              <a:t>укрепить мышцы языка, губ, щек;</a:t>
            </a:r>
          </a:p>
          <a:p>
            <a:r>
              <a:rPr lang="ru-RU" dirty="0"/>
              <a:t>научить ребенка удерживать определенную артикуляционную позу;</a:t>
            </a:r>
          </a:p>
          <a:p>
            <a:r>
              <a:rPr lang="ru-RU" dirty="0"/>
              <a:t>уменьшить напряженность артикуляционных органов,</a:t>
            </a:r>
          </a:p>
          <a:p>
            <a:r>
              <a:rPr lang="ru-RU" dirty="0" smtClean="0"/>
              <a:t> </a:t>
            </a:r>
            <a:r>
              <a:rPr lang="ru-RU" dirty="0"/>
              <a:t>является основой формирования речевых звуков.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0"/>
          <a:stretch/>
        </p:blipFill>
        <p:spPr bwMode="auto">
          <a:xfrm>
            <a:off x="4644008" y="1700808"/>
            <a:ext cx="360538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8" b="13063"/>
          <a:stretch/>
        </p:blipFill>
        <p:spPr bwMode="auto">
          <a:xfrm>
            <a:off x="5364088" y="4149080"/>
            <a:ext cx="3578802" cy="2459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3656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345</TotalTime>
  <Words>379</Words>
  <Application>Microsoft Office PowerPoint</Application>
  <PresentationFormat>Экран (4:3)</PresentationFormat>
  <Paragraphs>56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Аптека</vt:lpstr>
      <vt:lpstr>тема: «Использование здоровьесберегающих технологий в группе раннего возраста в соответствии  с ФГОС до» </vt:lpstr>
      <vt:lpstr>Актуальность</vt:lpstr>
      <vt:lpstr>  Здоровьесберегающие технологии в дошкольном образовании –  </vt:lpstr>
      <vt:lpstr>Виды здоровьесберегающих технологий</vt:lpstr>
      <vt:lpstr>Цель здоровьесберегающей работы</vt:lpstr>
      <vt:lpstr> Формы организации  здоровьесберегающей работы </vt:lpstr>
      <vt:lpstr>Пальчиковая гимнастика</vt:lpstr>
      <vt:lpstr>Ходьба по коррегирующим «дорожкам», Профилактика плоскостопия</vt:lpstr>
      <vt:lpstr>Артикуляционная гимнастика</vt:lpstr>
      <vt:lpstr> игровая терапия</vt:lpstr>
      <vt:lpstr>«Су-джок»  терапия</vt:lpstr>
      <vt:lpstr> релаксация</vt:lpstr>
      <vt:lpstr>Эмоционально-образная терапия</vt:lpstr>
      <vt:lpstr>здоровьесберегающая предметно-пространственная развивающая  среда </vt:lpstr>
      <vt:lpstr>Результаты проведенной работы</vt:lpstr>
      <vt:lpstr>Результаты проведенной работы</vt:lpstr>
      <vt:lpstr>Спасибо за внимание!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здоровьесберегающих технологий в группе раннего возраста в соответствии  ФГОС»</dc:title>
  <dc:creator>машуля</dc:creator>
  <cp:lastModifiedBy>машуля</cp:lastModifiedBy>
  <cp:revision>31</cp:revision>
  <dcterms:created xsi:type="dcterms:W3CDTF">2017-03-29T06:24:32Z</dcterms:created>
  <dcterms:modified xsi:type="dcterms:W3CDTF">2017-03-31T07:33:38Z</dcterms:modified>
</cp:coreProperties>
</file>