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51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469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326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310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245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16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483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16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10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48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8359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838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01507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276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1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14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1EDEE-EAD5-4DF1-AB78-9E6D5E4F7129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F3E7B11-D512-454E-81BE-F4A8F8EFFA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511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Техника безопасности при занятиях дома физическими упражнениями.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 ученик 11А класса Шпатов Андрей </a:t>
            </a:r>
          </a:p>
          <a:p>
            <a:r>
              <a:rPr lang="ru-RU" dirty="0" smtClean="0"/>
              <a:t>Учитель </a:t>
            </a:r>
            <a:r>
              <a:rPr lang="ru-RU" dirty="0" err="1" smtClean="0"/>
              <a:t>Физ</a:t>
            </a:r>
            <a:r>
              <a:rPr lang="ru-RU" dirty="0" smtClean="0"/>
              <a:t>-культуры</a:t>
            </a:r>
            <a:r>
              <a:rPr lang="en-US" dirty="0" smtClean="0"/>
              <a:t>:</a:t>
            </a:r>
            <a:r>
              <a:rPr lang="ru-RU" dirty="0" err="1" smtClean="0"/>
              <a:t>Вайсблат</a:t>
            </a:r>
            <a:r>
              <a:rPr lang="ru-RU" dirty="0" smtClean="0"/>
              <a:t> Эдуард Семенович.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8952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Первое правило безопасности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Для тренировок нужно свободное пространство. Если места недостаточно, то вполне вероятно столкновение одной из частей тела с предметом мебели. Для предотвращения этого, перед занятием необходимо проверить недосягаемость всех предметов для конечностей во время движения. Также для профилактики </a:t>
            </a:r>
            <a:r>
              <a:rPr lang="ru-RU" dirty="0" err="1"/>
              <a:t>травмоопасных</a:t>
            </a:r>
            <a:r>
              <a:rPr lang="ru-RU" dirty="0"/>
              <a:t> ситуаций следует убрать с пола все мелкие предметы в радиусе двух-трех метров.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268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Второе правило безопасности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Еще </a:t>
            </a:r>
            <a:r>
              <a:rPr lang="ru-RU" dirty="0"/>
              <a:t>одна превентивная мера против травм - правильный выбор спортивной формы и обуви. Одежда должна быть свободной и не стеснять движений. Длина спортивных штанов ни в коем случае не должна быть ниже пятки, лучше чуть выше. Кроссовки или кеды должны соответствовать размеру ноги, быть качественными и предназначенными для занятий фитнесом. Подошва не должна скользить. Также обувь не должна быть чересчур тяжелой.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875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Третье правило безопасности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Правильный выбор снарядов для занятий тоже способен предотвратить многие неприятные ситуации. Например, если гантели можно заменить на бутылки с водой, то коврик для йоги ни в коем случае нельзя заменять на одеяло или подстилку. Для йоги и </a:t>
            </a:r>
            <a:r>
              <a:rPr lang="ru-RU" dirty="0" err="1"/>
              <a:t>пилатеса</a:t>
            </a:r>
            <a:r>
              <a:rPr lang="ru-RU" dirty="0"/>
              <a:t> нужно выбирать специализированный коврик, плотно приклеивающийся к полу. Для прогибов назад целесообразно приобрести арку. Диаметр </a:t>
            </a:r>
            <a:r>
              <a:rPr lang="ru-RU" dirty="0" err="1"/>
              <a:t>фитбола</a:t>
            </a:r>
            <a:r>
              <a:rPr lang="ru-RU" dirty="0"/>
              <a:t> должен соответствовать росту того кто будет с ним заниматься и быть устойчивым к проколам. Также он должен выдерживать вес тренирующегося.</a:t>
            </a:r>
          </a:p>
        </p:txBody>
      </p:sp>
    </p:spTree>
    <p:extLst>
      <p:ext uri="{BB962C8B-B14F-4D97-AF65-F5344CB8AC3E}">
        <p14:creationId xmlns:p14="http://schemas.microsoft.com/office/powerpoint/2010/main" val="3337286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Программа домашних тренировок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Понедельник</a:t>
            </a:r>
            <a:r>
              <a:rPr lang="en-US" b="1" dirty="0"/>
              <a:t>:</a:t>
            </a:r>
            <a:endParaRPr lang="ru-RU" b="1" dirty="0"/>
          </a:p>
          <a:p>
            <a:pPr>
              <a:buFont typeface="+mj-lt"/>
              <a:buAutoNum type="arabicPeriod"/>
            </a:pPr>
            <a:r>
              <a:rPr lang="ru-RU" b="1" dirty="0"/>
              <a:t>Суставная </a:t>
            </a:r>
            <a:r>
              <a:rPr lang="ru-RU" b="1" dirty="0" smtClean="0"/>
              <a:t>разминка</a:t>
            </a:r>
            <a:endParaRPr lang="en-US" b="1" dirty="0" smtClean="0"/>
          </a:p>
          <a:p>
            <a:pPr>
              <a:buFont typeface="+mj-lt"/>
              <a:buAutoNum type="arabicPeriod"/>
            </a:pPr>
            <a:r>
              <a:rPr lang="ru-RU" b="1" dirty="0" smtClean="0"/>
              <a:t>Разогрев</a:t>
            </a:r>
            <a:endParaRPr lang="en-US" b="1" dirty="0" smtClean="0"/>
          </a:p>
          <a:p>
            <a:r>
              <a:rPr lang="ru-RU" b="1" dirty="0"/>
              <a:t>Силовой </a:t>
            </a:r>
            <a:r>
              <a:rPr lang="ru-RU" b="1" dirty="0" err="1"/>
              <a:t>блок</a:t>
            </a:r>
            <a:r>
              <a:rPr lang="ru-RU" dirty="0" err="1"/>
              <a:t>:отжимания</a:t>
            </a:r>
            <a:r>
              <a:rPr lang="ru-RU" dirty="0"/>
              <a:t> классические — три подхода по 10 раз;</a:t>
            </a:r>
          </a:p>
          <a:p>
            <a:r>
              <a:rPr lang="ru-RU" dirty="0"/>
              <a:t>жим гантелей вверх — три подхода по 15 раз;</a:t>
            </a:r>
          </a:p>
          <a:p>
            <a:r>
              <a:rPr lang="ru-RU" dirty="0"/>
              <a:t>тяга гантели в наклоне — три подхода по 10 раз на каждую руку;</a:t>
            </a:r>
          </a:p>
          <a:p>
            <a:r>
              <a:rPr lang="ru-RU" dirty="0"/>
              <a:t>приседания — три подхода по 20 раз;</a:t>
            </a:r>
          </a:p>
          <a:p>
            <a:pPr marL="0" indent="0">
              <a:buNone/>
            </a:pPr>
            <a:r>
              <a:rPr lang="en-US" b="1" dirty="0" smtClean="0"/>
              <a:t> 3.</a:t>
            </a:r>
            <a:r>
              <a:rPr lang="ru-RU" b="1" dirty="0" smtClean="0"/>
              <a:t>Растяжка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907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Вторник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ru-RU" b="1" dirty="0"/>
              <a:t>Суставная разминка</a:t>
            </a:r>
            <a:r>
              <a:rPr lang="ru-RU" b="1" dirty="0" smtClean="0"/>
              <a:t>.</a:t>
            </a:r>
            <a:endParaRPr lang="en-US" b="1" dirty="0" smtClean="0"/>
          </a:p>
          <a:p>
            <a:pPr>
              <a:buFont typeface="+mj-lt"/>
              <a:buAutoNum type="arabicPeriod"/>
            </a:pPr>
            <a:r>
              <a:rPr lang="ru-RU" b="1" dirty="0"/>
              <a:t>Разогрев</a:t>
            </a:r>
            <a:r>
              <a:rPr lang="ru-RU" b="1" dirty="0" smtClean="0"/>
              <a:t>.</a:t>
            </a:r>
            <a:endParaRPr lang="en-US" b="1" dirty="0" smtClean="0"/>
          </a:p>
          <a:p>
            <a:r>
              <a:rPr lang="ru-RU" b="1" dirty="0"/>
              <a:t>Круговая </a:t>
            </a:r>
            <a:r>
              <a:rPr lang="ru-RU" b="1" dirty="0" smtClean="0"/>
              <a:t>тренировка</a:t>
            </a:r>
            <a:r>
              <a:rPr lang="ru-RU" dirty="0" smtClean="0"/>
              <a:t>. </a:t>
            </a:r>
            <a:r>
              <a:rPr lang="ru-RU" dirty="0"/>
              <a:t>Делайте упражнения в размеренном темпе, старайтесь не останавливаться и свести отдых к минимуму. Выполните шесть кругов следующих упражнений:5 отжиманий;</a:t>
            </a:r>
          </a:p>
          <a:p>
            <a:r>
              <a:rPr lang="ru-RU" dirty="0"/>
              <a:t>10 подъёмов корпуса на пресс;</a:t>
            </a:r>
          </a:p>
          <a:p>
            <a:r>
              <a:rPr lang="ru-RU" dirty="0"/>
              <a:t>15 приседаний.</a:t>
            </a:r>
          </a:p>
          <a:p>
            <a:pPr>
              <a:buFont typeface="+mj-lt"/>
              <a:buAutoNum type="arabicPeriod"/>
            </a:pPr>
            <a:r>
              <a:rPr lang="ru-RU" b="1" dirty="0"/>
              <a:t>Растяжка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024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Среда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Отдых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960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Четверг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ru-RU" b="1" dirty="0"/>
              <a:t>Суставная разминка</a:t>
            </a:r>
            <a:r>
              <a:rPr lang="ru-RU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ru-RU" b="1" dirty="0"/>
              <a:t>Разогрев</a:t>
            </a:r>
            <a:r>
              <a:rPr lang="ru-RU" dirty="0" smtClean="0"/>
              <a:t>.</a:t>
            </a:r>
          </a:p>
          <a:p>
            <a:r>
              <a:rPr lang="ru-RU" b="1" dirty="0"/>
              <a:t>Силовой </a:t>
            </a:r>
            <a:r>
              <a:rPr lang="ru-RU" b="1" dirty="0" err="1"/>
              <a:t>блок</a:t>
            </a:r>
            <a:r>
              <a:rPr lang="ru-RU" dirty="0" err="1"/>
              <a:t>:обратные</a:t>
            </a:r>
            <a:r>
              <a:rPr lang="ru-RU" dirty="0"/>
              <a:t> отжимания — три подхода по 10 раз;</a:t>
            </a:r>
          </a:p>
          <a:p>
            <a:r>
              <a:rPr lang="ru-RU" dirty="0"/>
              <a:t>выпады — три подхода по 10 раз на каждую ногу;</a:t>
            </a:r>
          </a:p>
          <a:p>
            <a:r>
              <a:rPr lang="ru-RU" dirty="0"/>
              <a:t>махи гантелями стоя — три подхода по 10 раз;</a:t>
            </a:r>
          </a:p>
          <a:p>
            <a:r>
              <a:rPr lang="ru-RU" dirty="0"/>
              <a:t>подъём таза с опорой на лавку — три подхода по 10 раз;</a:t>
            </a:r>
          </a:p>
          <a:p>
            <a:pPr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0797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Пятница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ru-RU" b="1" dirty="0"/>
              <a:t>Суставная разминка.</a:t>
            </a:r>
            <a:endParaRPr lang="ru-RU" dirty="0"/>
          </a:p>
          <a:p>
            <a:pPr>
              <a:buFont typeface="+mj-lt"/>
              <a:buAutoNum type="arabicPeriod"/>
            </a:pPr>
            <a:r>
              <a:rPr lang="ru-RU" b="1" dirty="0"/>
              <a:t>Разогрев</a:t>
            </a:r>
            <a:r>
              <a:rPr lang="ru-RU" b="1" dirty="0" smtClean="0"/>
              <a:t>.</a:t>
            </a:r>
          </a:p>
          <a:p>
            <a:r>
              <a:rPr lang="ru-RU" b="1" dirty="0"/>
              <a:t>Круговая </a:t>
            </a:r>
            <a:r>
              <a:rPr lang="ru-RU" b="1" dirty="0" smtClean="0"/>
              <a:t>тренировка</a:t>
            </a:r>
            <a:r>
              <a:rPr lang="ru-RU" dirty="0" smtClean="0"/>
              <a:t>. </a:t>
            </a:r>
            <a:r>
              <a:rPr lang="ru-RU" dirty="0"/>
              <a:t>Выполняйте упражнения в размеренном темпе, старайтесь не останавливаться и свести отдых к минимуму. Выполните шесть кругов следующих упражнений:</a:t>
            </a:r>
          </a:p>
          <a:p>
            <a:pPr lvl="1"/>
            <a:r>
              <a:rPr lang="ru-RU" dirty="0"/>
              <a:t>5 отжиманий с широкой постановкой рук;</a:t>
            </a:r>
          </a:p>
          <a:p>
            <a:pPr lvl="1"/>
            <a:r>
              <a:rPr lang="ru-RU" dirty="0"/>
              <a:t>5 обратных отжиманий;</a:t>
            </a:r>
          </a:p>
          <a:p>
            <a:pPr lvl="1"/>
            <a:r>
              <a:rPr lang="ru-RU" dirty="0"/>
              <a:t>10 приседаний с выпрыгиванием;</a:t>
            </a:r>
          </a:p>
          <a:p>
            <a:pPr lvl="1"/>
            <a:r>
              <a:rPr lang="ru-RU" dirty="0"/>
              <a:t>30 секунд планки + 30 секунд отдыха.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564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Суббота-воскресенье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Отдых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543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37790" y="2404531"/>
            <a:ext cx="7766936" cy="1646302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01331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344</Words>
  <Application>Microsoft Office PowerPoint</Application>
  <PresentationFormat>Широкоэкранный</PresentationFormat>
  <Paragraphs>47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Аспект</vt:lpstr>
      <vt:lpstr> Техника безопасности при занятиях дома физическими упражнениями.</vt:lpstr>
      <vt:lpstr>Первое правило безопасности</vt:lpstr>
      <vt:lpstr>Второе правило безопасности</vt:lpstr>
      <vt:lpstr>Третье правило безопасности</vt:lpstr>
      <vt:lpstr>Программа домашних тренировок </vt:lpstr>
      <vt:lpstr>Вторник </vt:lpstr>
      <vt:lpstr>Среда </vt:lpstr>
      <vt:lpstr>Четверг </vt:lpstr>
      <vt:lpstr>Пятница </vt:lpstr>
      <vt:lpstr>Суббота-воскресенье 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Техника безопасности при занятиях дома физическими упражнениями.</dc:title>
  <dc:creator>Andrey</dc:creator>
  <cp:lastModifiedBy>Andrey</cp:lastModifiedBy>
  <cp:revision>2</cp:revision>
  <dcterms:created xsi:type="dcterms:W3CDTF">2020-04-21T03:06:36Z</dcterms:created>
  <dcterms:modified xsi:type="dcterms:W3CDTF">2020-04-23T02:38:53Z</dcterms:modified>
</cp:coreProperties>
</file>