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358" autoAdjust="0"/>
  </p:normalViewPr>
  <p:slideViewPr>
    <p:cSldViewPr>
      <p:cViewPr varScale="1">
        <p:scale>
          <a:sx n="61" d="100"/>
          <a:sy n="61" d="100"/>
        </p:scale>
        <p:origin x="-66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4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94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9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3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435F-77FD-433A-8214-894523F502A0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0FF6-4CE8-44A1-A786-AB713891C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39552" y="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Процессы управления </a:t>
            </a:r>
            <a:r>
              <a:rPr lang="ru-RU" sz="3600" b="1" dirty="0" smtClean="0"/>
              <a:t>поставками</a:t>
            </a:r>
            <a:endParaRPr lang="ru-RU" sz="3600" b="1" dirty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300" b="1" dirty="0"/>
              <a:t>Планирование покупок и приобретений </a:t>
            </a:r>
            <a:r>
              <a:rPr lang="ru-RU" sz="2300" dirty="0"/>
              <a:t>– определение того, что необходимо купить или приобрести, а также когда и на каких условиях.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300" b="1" dirty="0"/>
              <a:t>Планирование контрактов </a:t>
            </a:r>
            <a:r>
              <a:rPr lang="ru-RU" sz="2300" dirty="0"/>
              <a:t>– представление в документальном виде требований к продуктам, услугам и результатам, которые необходимо приобрести, а также определение потенциальных продавцов.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300" b="1" dirty="0"/>
              <a:t>Запрос информации у продавцов </a:t>
            </a:r>
            <a:r>
              <a:rPr lang="ru-RU" sz="2300" dirty="0"/>
              <a:t>– получение информации, расценок, или предложений от продавцов.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300" b="1" dirty="0"/>
              <a:t>Выбор продавцов </a:t>
            </a:r>
            <a:r>
              <a:rPr lang="ru-RU" sz="2300" dirty="0"/>
              <a:t>– анализ предложений, отбор потенциальных продавцов и обсуждение условий контракта с каждым из них.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300" b="1" dirty="0"/>
              <a:t>Администрирование контрактов </a:t>
            </a:r>
            <a:r>
              <a:rPr lang="ru-RU" sz="2300" dirty="0"/>
              <a:t>–управление контрактом и взаимоотношениями между покупателем и продавцом.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300" b="1" dirty="0"/>
              <a:t>Закрытие контрактов </a:t>
            </a:r>
            <a:r>
              <a:rPr lang="ru-RU" sz="2300" dirty="0"/>
              <a:t>– завершение каждого контракта, включая разрешение всех открытых вопросов.</a:t>
            </a:r>
          </a:p>
        </p:txBody>
      </p:sp>
    </p:spTree>
    <p:extLst>
      <p:ext uri="{BB962C8B-B14F-4D97-AF65-F5344CB8AC3E}">
        <p14:creationId xmlns:p14="http://schemas.microsoft.com/office/powerpoint/2010/main" val="858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1520" y="4462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Планирование покупок и потребностей</a:t>
            </a:r>
            <a:endParaRPr lang="ru-RU" sz="3200" b="1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Прямоугольник 2049"/>
          <p:cNvSpPr/>
          <p:nvPr/>
        </p:nvSpPr>
        <p:spPr>
          <a:xfrm>
            <a:off x="75331" y="764704"/>
            <a:ext cx="89213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Применяемые методы</a:t>
            </a:r>
            <a:endParaRPr lang="ru-RU" sz="2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Анализ "производить или покупать" </a:t>
            </a:r>
            <a:endParaRPr lang="ru-RU" sz="2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Экспертная оценка. </a:t>
            </a:r>
            <a:endParaRPr lang="ru-RU" sz="2400" b="1" dirty="0" smtClean="0"/>
          </a:p>
          <a:p>
            <a:pPr lvl="0"/>
            <a:endParaRPr lang="ru-RU" sz="2400" dirty="0" smtClean="0"/>
          </a:p>
          <a:p>
            <a:pPr lvl="0"/>
            <a:r>
              <a:rPr lang="ru-RU" sz="2400" b="1" dirty="0" smtClean="0"/>
              <a:t>Виды контрактов.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Контракты с фиксированной ценой. </a:t>
            </a:r>
            <a:endParaRPr lang="ru-RU" sz="2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Контракты с возмещением затрат. </a:t>
            </a:r>
            <a:endParaRPr lang="ru-RU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/>
              <a:t>Контракт с возмещением затрат плюс вознаграждение или контракт с возмещением затрат плюс процент от затрат. </a:t>
            </a:r>
            <a:endParaRPr lang="ru-RU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/>
              <a:t>Контракт с возмещением затрат плюс фиксированное вознаграждение. </a:t>
            </a:r>
            <a:endParaRPr lang="ru-RU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dirty="0"/>
              <a:t>Контракт с возмещением затрат плюс вознаграждение за результаты. </a:t>
            </a:r>
            <a:endParaRPr lang="ru-RU" sz="24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Контракты типа "Время и материалы".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09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626748" y="0"/>
            <a:ext cx="812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Запрос информации у продавцов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196752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/>
              <a:t>Применяемые методы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Конференции </a:t>
            </a:r>
            <a:r>
              <a:rPr lang="ru-RU" sz="2800" b="1" dirty="0" smtClean="0"/>
              <a:t>контрагентов.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Рекламные </a:t>
            </a:r>
            <a:r>
              <a:rPr lang="ru-RU" sz="2800" b="1" dirty="0" smtClean="0"/>
              <a:t>объявления.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Составление списка аттестованных </a:t>
            </a:r>
            <a:r>
              <a:rPr lang="ru-RU" sz="2800" b="1" dirty="0" smtClean="0"/>
              <a:t>поставщиков</a:t>
            </a:r>
            <a:r>
              <a:rPr lang="ru-RU" sz="2800" dirty="0" smtClean="0"/>
              <a:t>.</a:t>
            </a:r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/>
              <a:t>Результаты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Список аттестованных </a:t>
            </a:r>
            <a:r>
              <a:rPr lang="ru-RU" sz="2800" b="1" dirty="0" smtClean="0"/>
              <a:t>поставщиков</a:t>
            </a:r>
            <a:r>
              <a:rPr lang="ru-RU" sz="2800" dirty="0" smtClean="0"/>
              <a:t>.</a:t>
            </a:r>
            <a:endParaRPr lang="ru-RU" sz="2800" dirty="0"/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Пакет документации по </a:t>
            </a:r>
            <a:r>
              <a:rPr lang="ru-RU" sz="2800" b="1" dirty="0" smtClean="0"/>
              <a:t>поставке</a:t>
            </a:r>
            <a:r>
              <a:rPr lang="ru-RU" sz="2800" dirty="0" smtClean="0"/>
              <a:t>.</a:t>
            </a:r>
            <a:endParaRPr lang="ru-RU" sz="2800" dirty="0"/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 smtClean="0"/>
              <a:t>Предложения</a:t>
            </a:r>
            <a:r>
              <a:rPr lang="ru-RU" sz="2800" dirty="0" smtClean="0"/>
              <a:t>. </a:t>
            </a:r>
            <a:endParaRPr lang="ru-RU" sz="2800" dirty="0"/>
          </a:p>
          <a:p>
            <a:pPr lvl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92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3666" y="7028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Выбор продавцов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2693" y="836712"/>
            <a:ext cx="87036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/>
              <a:t>Методы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Система </a:t>
            </a:r>
            <a:r>
              <a:rPr lang="ru-RU" sz="2800" b="1" dirty="0" smtClean="0"/>
              <a:t>взвешивания.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Независимые </a:t>
            </a:r>
            <a:r>
              <a:rPr lang="ru-RU" sz="2800" b="1" dirty="0" smtClean="0"/>
              <a:t>оценки.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Система отсева</a:t>
            </a:r>
            <a:r>
              <a:rPr lang="ru-RU" sz="2800" dirty="0"/>
              <a:t>. </a:t>
            </a:r>
            <a:endParaRPr lang="ru-RU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Переговоры по контракту</a:t>
            </a:r>
            <a:r>
              <a:rPr lang="ru-RU" sz="2800" dirty="0"/>
              <a:t>. </a:t>
            </a:r>
            <a:endParaRPr lang="ru-RU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Система рейтинговых оценок поставщиков</a:t>
            </a:r>
            <a:r>
              <a:rPr lang="ru-RU" sz="28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Экспертная оценка. </a:t>
            </a:r>
            <a:endParaRPr lang="ru-RU" sz="2800" b="1" dirty="0" smtClean="0"/>
          </a:p>
          <a:p>
            <a:pPr lvl="0"/>
            <a:endParaRPr lang="ru-RU" sz="2800" b="1" dirty="0" smtClean="0"/>
          </a:p>
          <a:p>
            <a:pPr lvl="0"/>
            <a:r>
              <a:rPr lang="ru-RU" sz="2800" b="1" dirty="0" smtClean="0"/>
              <a:t>Результаты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/>
              <a:t>П</a:t>
            </a:r>
            <a:r>
              <a:rPr lang="ru-RU" sz="2800" b="1" dirty="0" smtClean="0"/>
              <a:t>еречень </a:t>
            </a:r>
            <a:r>
              <a:rPr lang="ru-RU" sz="2800" b="1" dirty="0"/>
              <a:t>продавцов</a:t>
            </a:r>
            <a:r>
              <a:rPr lang="ru-RU" sz="2800" dirty="0"/>
              <a:t>, </a:t>
            </a:r>
            <a:r>
              <a:rPr lang="ru-RU" sz="2800" b="1" dirty="0"/>
              <a:t>которые были отобраны в результате конкурсного отбора</a:t>
            </a:r>
            <a:r>
              <a:rPr lang="ru-RU" sz="2800" b="1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b="1" dirty="0" smtClean="0"/>
              <a:t>Контракт.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730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TextBox 3080"/>
          <p:cNvSpPr txBox="1"/>
          <p:nvPr/>
        </p:nvSpPr>
        <p:spPr>
          <a:xfrm>
            <a:off x="533666" y="-66360"/>
            <a:ext cx="8121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Администрирование контрактов</a:t>
            </a:r>
            <a:endParaRPr lang="ru-RU" sz="4000" b="1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88480" y="169718"/>
            <a:ext cx="86319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8480" y="1268760"/>
            <a:ext cx="8631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Методы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Система управления изменениями </a:t>
            </a:r>
            <a:r>
              <a:rPr lang="ru-RU" sz="2800" b="1" dirty="0" smtClean="0"/>
              <a:t>контракта.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Подготовленный покупателем обзор выполнения работ.</a:t>
            </a:r>
            <a:r>
              <a:rPr lang="ru-RU" sz="2800" dirty="0"/>
              <a:t> 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Инспектирование и аудит. </a:t>
            </a:r>
            <a:endParaRPr lang="ru-RU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Отчетность по исполнению.</a:t>
            </a:r>
            <a:r>
              <a:rPr lang="ru-RU" sz="2800" dirty="0"/>
              <a:t> 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Система расчетов.</a:t>
            </a:r>
            <a:r>
              <a:rPr lang="ru-RU" sz="2800" dirty="0"/>
              <a:t> 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b="1" dirty="0"/>
              <a:t>Администрирование претензий. 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77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271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63</cp:revision>
  <dcterms:created xsi:type="dcterms:W3CDTF">2015-09-08T08:43:47Z</dcterms:created>
  <dcterms:modified xsi:type="dcterms:W3CDTF">2015-12-14T18:28:23Z</dcterms:modified>
</cp:coreProperties>
</file>