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111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A9199-EC00-401C-9BF7-95E8B0D37C60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C733-2CAD-433C-96EE-2943BE88C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187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7000">
        <p14:reveal/>
      </p:transition>
    </mc:Choice>
    <mc:Fallback>
      <p:transition spd="slow" advClick="0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A9199-EC00-401C-9BF7-95E8B0D37C60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C733-2CAD-433C-96EE-2943BE88C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536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7000">
        <p14:reveal/>
      </p:transition>
    </mc:Choice>
    <mc:Fallback>
      <p:transition spd="slow" advClick="0" advTm="7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A9199-EC00-401C-9BF7-95E8B0D37C60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C733-2CAD-433C-96EE-2943BE88C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446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7000">
        <p14:reveal/>
      </p:transition>
    </mc:Choice>
    <mc:Fallback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A9199-EC00-401C-9BF7-95E8B0D37C60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C733-2CAD-433C-96EE-2943BE88C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017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7000">
        <p14:reveal/>
      </p:transition>
    </mc:Choice>
    <mc:Fallback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A9199-EC00-401C-9BF7-95E8B0D37C60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C733-2CAD-433C-96EE-2943BE88C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977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7000">
        <p14:reveal/>
      </p:transition>
    </mc:Choice>
    <mc:Fallback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A9199-EC00-401C-9BF7-95E8B0D37C60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C733-2CAD-433C-96EE-2943BE88C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468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7000">
        <p14:reveal/>
      </p:transition>
    </mc:Choice>
    <mc:Fallback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A9199-EC00-401C-9BF7-95E8B0D37C60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C733-2CAD-433C-96EE-2943BE88C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573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7000">
        <p14:reveal/>
      </p:transition>
    </mc:Choice>
    <mc:Fallback>
      <p:transition spd="slow" advClick="0" advTm="7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A9199-EC00-401C-9BF7-95E8B0D37C60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C733-2CAD-433C-96EE-2943BE88C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53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7000">
        <p14:reveal/>
      </p:transition>
    </mc:Choice>
    <mc:Fallback>
      <p:transition spd="slow" advClick="0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A9199-EC00-401C-9BF7-95E8B0D37C60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C733-2CAD-433C-96EE-2943BE88C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816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7000">
        <p14:reveal/>
      </p:transition>
    </mc:Choice>
    <mc:Fallback>
      <p:transition spd="slow" advClick="0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A9199-EC00-401C-9BF7-95E8B0D37C60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C733-2CAD-433C-96EE-2943BE88C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328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7000">
        <p14:reveal/>
      </p:transition>
    </mc:Choice>
    <mc:Fallback>
      <p:transition spd="slow" advClick="0" advTm="7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A9199-EC00-401C-9BF7-95E8B0D37C60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C733-2CAD-433C-96EE-2943BE88C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406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7000">
        <p14:reveal/>
      </p:transition>
    </mc:Choice>
    <mc:Fallback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A9199-EC00-401C-9BF7-95E8B0D37C60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C733-2CAD-433C-96EE-2943BE88C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23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250" advClick="0" advTm="7000">
        <p14:reveal/>
      </p:transition>
    </mc:Choice>
    <mc:Fallback>
      <p:transition spd="slow" advClick="0" advTm="7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68835" y="1226890"/>
            <a:ext cx="6606330" cy="4404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0884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7000"/>
    </mc:Choice>
    <mc:Fallback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99" y="526058"/>
            <a:ext cx="8478001" cy="56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257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7000">
        <p14:reveal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0" y="603000"/>
            <a:ext cx="8477999" cy="56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96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7000">
        <p14:reveal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0" y="527499"/>
            <a:ext cx="8478000" cy="56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59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7000">
        <p14:reveal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0" y="535888"/>
            <a:ext cx="8478000" cy="56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422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7000">
        <p14:reveal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0" y="603000"/>
            <a:ext cx="8478000" cy="56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468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7000">
        <p14:reveal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0" y="535888"/>
            <a:ext cx="8478000" cy="56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782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7000">
        <p14:reveal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0" y="603000"/>
            <a:ext cx="8478000" cy="56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652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7000">
        <p14:reveal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0" y="523613"/>
            <a:ext cx="8478000" cy="56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693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7000">
        <p14:reveal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2023-03-10T13:17:57Z</dcterms:created>
  <dcterms:modified xsi:type="dcterms:W3CDTF">2023-03-11T12:48:24Z</dcterms:modified>
</cp:coreProperties>
</file>