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41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52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54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84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882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14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8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03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18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19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03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15960-29B9-4CA3-BC2B-54005A79948A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4A882-D788-48B7-812E-47AF1FD9D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9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8800" y="0"/>
            <a:ext cx="48514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600" y="0"/>
            <a:ext cx="4851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76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158" y="0"/>
            <a:ext cx="48514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242" y="0"/>
            <a:ext cx="4851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1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300" y="0"/>
            <a:ext cx="4851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5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Oksana</dc:creator>
  <cp:lastModifiedBy>Oksana</cp:lastModifiedBy>
  <cp:revision>1</cp:revision>
  <dcterms:created xsi:type="dcterms:W3CDTF">2022-05-17T06:54:31Z</dcterms:created>
  <dcterms:modified xsi:type="dcterms:W3CDTF">2022-05-17T06:57:09Z</dcterms:modified>
</cp:coreProperties>
</file>