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5960-29B9-4CA3-BC2B-54005A79948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A882-D788-48B7-812E-47AF1FD9D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41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5960-29B9-4CA3-BC2B-54005A79948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A882-D788-48B7-812E-47AF1FD9D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52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5960-29B9-4CA3-BC2B-54005A79948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A882-D788-48B7-812E-47AF1FD9D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54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5960-29B9-4CA3-BC2B-54005A79948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A882-D788-48B7-812E-47AF1FD9D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84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5960-29B9-4CA3-BC2B-54005A79948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A882-D788-48B7-812E-47AF1FD9D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88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5960-29B9-4CA3-BC2B-54005A79948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A882-D788-48B7-812E-47AF1FD9D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147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5960-29B9-4CA3-BC2B-54005A79948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A882-D788-48B7-812E-47AF1FD9D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78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5960-29B9-4CA3-BC2B-54005A79948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A882-D788-48B7-812E-47AF1FD9D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03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5960-29B9-4CA3-BC2B-54005A79948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A882-D788-48B7-812E-47AF1FD9D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18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5960-29B9-4CA3-BC2B-54005A79948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A882-D788-48B7-812E-47AF1FD9D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19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5960-29B9-4CA3-BC2B-54005A79948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A882-D788-48B7-812E-47AF1FD9D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03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5960-29B9-4CA3-BC2B-54005A79948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4A882-D788-48B7-812E-47AF1FD9D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95532" cy="66376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43" y="0"/>
            <a:ext cx="4699429" cy="664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5908" cy="65109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932" y="0"/>
            <a:ext cx="4616067" cy="652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04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331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Oksana</dc:creator>
  <cp:lastModifiedBy>Oksana</cp:lastModifiedBy>
  <cp:revision>2</cp:revision>
  <dcterms:created xsi:type="dcterms:W3CDTF">2022-05-17T06:54:31Z</dcterms:created>
  <dcterms:modified xsi:type="dcterms:W3CDTF">2022-05-17T07:03:49Z</dcterms:modified>
</cp:coreProperties>
</file>