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83" r:id="rId7"/>
    <p:sldId id="284" r:id="rId8"/>
    <p:sldId id="263" r:id="rId9"/>
    <p:sldId id="262" r:id="rId10"/>
    <p:sldId id="280" r:id="rId11"/>
    <p:sldId id="271" r:id="rId12"/>
    <p:sldId id="281" r:id="rId13"/>
    <p:sldId id="264" r:id="rId14"/>
    <p:sldId id="277" r:id="rId15"/>
    <p:sldId id="278" r:id="rId16"/>
    <p:sldId id="279" r:id="rId17"/>
    <p:sldId id="258" r:id="rId18"/>
    <p:sldId id="266" r:id="rId19"/>
    <p:sldId id="267" r:id="rId20"/>
    <p:sldId id="268" r:id="rId21"/>
    <p:sldId id="269" r:id="rId22"/>
    <p:sldId id="270" r:id="rId23"/>
    <p:sldId id="282" r:id="rId24"/>
    <p:sldId id="275" r:id="rId25"/>
    <p:sldId id="272" r:id="rId26"/>
    <p:sldId id="286" r:id="rId27"/>
    <p:sldId id="274" r:id="rId28"/>
    <p:sldId id="265" r:id="rId29"/>
    <p:sldId id="27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7F6A3-1F39-405B-804F-7CF610E1902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4294BA14-5576-4A16-9063-331C4FEEEC47}">
      <dgm:prSet phldrT="[Текст]" custT="1"/>
      <dgm:spPr/>
      <dgm:t>
        <a:bodyPr/>
        <a:lstStyle/>
        <a:p>
          <a:r>
            <a:rPr lang="ru-RU" sz="2400" dirty="0"/>
            <a:t>Задача 1</a:t>
          </a:r>
        </a:p>
        <a:p>
          <a:r>
            <a:rPr lang="ru-RU" sz="1400" dirty="0"/>
            <a:t>Образовательные: Обучение школьников азам и направлениям журналистики, творческая </a:t>
          </a:r>
          <a:r>
            <a:rPr lang="ru-RU" sz="1400" dirty="0" smtClean="0"/>
            <a:t>самореализация </a:t>
          </a:r>
          <a:endParaRPr lang="ru-RU" sz="1400" dirty="0"/>
        </a:p>
      </dgm:t>
    </dgm:pt>
    <dgm:pt modelId="{0ADC4734-406F-4DE9-9407-23DEB4C9A1F2}" type="parTrans" cxnId="{A49D42E7-8199-4A18-9BAC-8518311527CA}">
      <dgm:prSet/>
      <dgm:spPr/>
      <dgm:t>
        <a:bodyPr/>
        <a:lstStyle/>
        <a:p>
          <a:endParaRPr lang="ru-RU"/>
        </a:p>
      </dgm:t>
    </dgm:pt>
    <dgm:pt modelId="{1BA59C44-2E22-44F5-A490-051240FCF303}" type="sibTrans" cxnId="{A49D42E7-8199-4A18-9BAC-8518311527CA}">
      <dgm:prSet/>
      <dgm:spPr/>
      <dgm:t>
        <a:bodyPr/>
        <a:lstStyle/>
        <a:p>
          <a:endParaRPr lang="ru-RU"/>
        </a:p>
      </dgm:t>
    </dgm:pt>
    <dgm:pt modelId="{9E03FDAD-2BA0-476D-A494-EEF569CFED5E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Задача 2</a:t>
          </a:r>
        </a:p>
        <a:p>
          <a:r>
            <a:rPr lang="ru-RU" sz="1400" dirty="0">
              <a:solidFill>
                <a:schemeClr val="tx1"/>
              </a:solidFill>
            </a:rPr>
            <a:t>Организационные: Создание в школах и домах детского творчества Чувашской Республики студий юных журналистов и пресс-центров </a:t>
          </a:r>
        </a:p>
      </dgm:t>
    </dgm:pt>
    <dgm:pt modelId="{BA0ACA10-7B94-4E77-B82C-706DC1309A3B}" type="parTrans" cxnId="{2C86010F-CB2F-413F-B49E-9106305D799F}">
      <dgm:prSet/>
      <dgm:spPr/>
      <dgm:t>
        <a:bodyPr/>
        <a:lstStyle/>
        <a:p>
          <a:endParaRPr lang="ru-RU"/>
        </a:p>
      </dgm:t>
    </dgm:pt>
    <dgm:pt modelId="{85533C1E-D3DC-47C9-AD0D-9498362946B9}" type="sibTrans" cxnId="{2C86010F-CB2F-413F-B49E-9106305D799F}">
      <dgm:prSet/>
      <dgm:spPr/>
      <dgm:t>
        <a:bodyPr/>
        <a:lstStyle/>
        <a:p>
          <a:endParaRPr lang="ru-RU"/>
        </a:p>
      </dgm:t>
    </dgm:pt>
    <dgm:pt modelId="{89CA3833-B941-4867-A3D0-61536DB70FC9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Задача 3</a:t>
          </a:r>
        </a:p>
        <a:p>
          <a:r>
            <a:rPr lang="ru-RU" sz="1400" dirty="0">
              <a:solidFill>
                <a:schemeClr val="tx1"/>
              </a:solidFill>
            </a:rPr>
            <a:t>Методические: Помощь руководителям студий юных журналистов в образовательных </a:t>
          </a:r>
          <a:r>
            <a:rPr lang="ru-RU" sz="1400" dirty="0" smtClean="0">
              <a:solidFill>
                <a:schemeClr val="tx1"/>
              </a:solidFill>
            </a:rPr>
            <a:t>методиках </a:t>
          </a:r>
          <a:r>
            <a:rPr lang="ru-RU" sz="1400" dirty="0">
              <a:solidFill>
                <a:schemeClr val="tx1"/>
              </a:solidFill>
            </a:rPr>
            <a:t>по работе с детьми.</a:t>
          </a:r>
        </a:p>
      </dgm:t>
    </dgm:pt>
    <dgm:pt modelId="{690E6B0E-196F-4EA9-8E44-D89650A41903}" type="parTrans" cxnId="{73E3762A-C114-49E8-88E6-750076453864}">
      <dgm:prSet/>
      <dgm:spPr/>
      <dgm:t>
        <a:bodyPr/>
        <a:lstStyle/>
        <a:p>
          <a:endParaRPr lang="ru-RU"/>
        </a:p>
      </dgm:t>
    </dgm:pt>
    <dgm:pt modelId="{2696B157-590D-4385-B6E0-4F55496564B9}" type="sibTrans" cxnId="{73E3762A-C114-49E8-88E6-750076453864}">
      <dgm:prSet/>
      <dgm:spPr/>
      <dgm:t>
        <a:bodyPr/>
        <a:lstStyle/>
        <a:p>
          <a:endParaRPr lang="ru-RU"/>
        </a:p>
      </dgm:t>
    </dgm:pt>
    <dgm:pt modelId="{9B6B2054-EA01-457C-9654-6AA936D0D835}">
      <dgm:prSet phldrT="[Текст]" custT="1"/>
      <dgm:spPr/>
      <dgm:t>
        <a:bodyPr/>
        <a:lstStyle/>
        <a:p>
          <a:r>
            <a:rPr lang="ru-RU" sz="2400" dirty="0"/>
            <a:t>Задача 4</a:t>
          </a:r>
        </a:p>
        <a:p>
          <a:r>
            <a:rPr lang="ru-RU" sz="1400" dirty="0"/>
            <a:t>Правовая: Защита прав юных журналистов, соблюдение Закона о печати РФ и Конвенции о правах ребенка в школах Чувашской Республики</a:t>
          </a:r>
        </a:p>
      </dgm:t>
    </dgm:pt>
    <dgm:pt modelId="{132C1AFF-B345-4858-BC1A-02ED67E8E2A0}" type="sibTrans" cxnId="{3386BEE1-48D5-4A30-BE35-4DCDB908AB09}">
      <dgm:prSet/>
      <dgm:spPr/>
      <dgm:t>
        <a:bodyPr/>
        <a:lstStyle/>
        <a:p>
          <a:endParaRPr lang="ru-RU"/>
        </a:p>
      </dgm:t>
    </dgm:pt>
    <dgm:pt modelId="{B72B952E-2FB0-45C1-A40C-2962AF228981}" type="parTrans" cxnId="{3386BEE1-48D5-4A30-BE35-4DCDB908AB09}">
      <dgm:prSet/>
      <dgm:spPr/>
      <dgm:t>
        <a:bodyPr/>
        <a:lstStyle/>
        <a:p>
          <a:endParaRPr lang="ru-RU"/>
        </a:p>
      </dgm:t>
    </dgm:pt>
    <dgm:pt modelId="{704141B2-B1BE-4E17-9A38-598CC01A5C5F}" type="pres">
      <dgm:prSet presAssocID="{C5F7F6A3-1F39-405B-804F-7CF610E19024}" presName="Name0" presStyleCnt="0">
        <dgm:presLayoutVars>
          <dgm:dir/>
          <dgm:resizeHandles val="exact"/>
        </dgm:presLayoutVars>
      </dgm:prSet>
      <dgm:spPr/>
    </dgm:pt>
    <dgm:pt modelId="{4E715F6E-2EEB-4404-ACC6-A2DECC0610DA}" type="pres">
      <dgm:prSet presAssocID="{C5F7F6A3-1F39-405B-804F-7CF610E19024}" presName="fgShape" presStyleLbl="fgShp" presStyleIdx="0" presStyleCnt="1"/>
      <dgm:spPr/>
    </dgm:pt>
    <dgm:pt modelId="{E0826B6D-F77C-4136-8AC0-362C3C979A76}" type="pres">
      <dgm:prSet presAssocID="{C5F7F6A3-1F39-405B-804F-7CF610E19024}" presName="linComp" presStyleCnt="0"/>
      <dgm:spPr/>
    </dgm:pt>
    <dgm:pt modelId="{0004FEE7-27D1-4DDE-8D74-7B5F9A85D5CD}" type="pres">
      <dgm:prSet presAssocID="{4294BA14-5576-4A16-9063-331C4FEEEC47}" presName="compNode" presStyleCnt="0"/>
      <dgm:spPr/>
    </dgm:pt>
    <dgm:pt modelId="{25A4C09B-CDAD-4818-AE52-FCE891B70BB3}" type="pres">
      <dgm:prSet presAssocID="{4294BA14-5576-4A16-9063-331C4FEEEC47}" presName="bkgdShape" presStyleLbl="node1" presStyleIdx="0" presStyleCnt="4"/>
      <dgm:spPr/>
      <dgm:t>
        <a:bodyPr/>
        <a:lstStyle/>
        <a:p>
          <a:endParaRPr lang="ru-RU"/>
        </a:p>
      </dgm:t>
    </dgm:pt>
    <dgm:pt modelId="{ABAF9382-2D1F-4D2C-8A2D-EE315B03156E}" type="pres">
      <dgm:prSet presAssocID="{4294BA14-5576-4A16-9063-331C4FEEEC4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5305-8D6A-428D-B077-1530F0CBDF62}" type="pres">
      <dgm:prSet presAssocID="{4294BA14-5576-4A16-9063-331C4FEEEC47}" presName="invisiNode" presStyleLbl="node1" presStyleIdx="0" presStyleCnt="4"/>
      <dgm:spPr/>
    </dgm:pt>
    <dgm:pt modelId="{F8BB95B2-C135-4998-8596-EFDFEE23B26C}" type="pres">
      <dgm:prSet presAssocID="{4294BA14-5576-4A16-9063-331C4FEEEC47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56424658-4FAB-4C9E-AE36-7F5954987EAB}" type="pres">
      <dgm:prSet presAssocID="{1BA59C44-2E22-44F5-A490-051240FCF3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F6CC2D-08F0-478F-BAD1-FD7DAABA9045}" type="pres">
      <dgm:prSet presAssocID="{9E03FDAD-2BA0-476D-A494-EEF569CFED5E}" presName="compNode" presStyleCnt="0"/>
      <dgm:spPr/>
    </dgm:pt>
    <dgm:pt modelId="{2C0E54DC-491A-40AD-9E50-CE2B962165F1}" type="pres">
      <dgm:prSet presAssocID="{9E03FDAD-2BA0-476D-A494-EEF569CFED5E}" presName="bkgdShape" presStyleLbl="node1" presStyleIdx="1" presStyleCnt="4"/>
      <dgm:spPr/>
      <dgm:t>
        <a:bodyPr/>
        <a:lstStyle/>
        <a:p>
          <a:endParaRPr lang="ru-RU"/>
        </a:p>
      </dgm:t>
    </dgm:pt>
    <dgm:pt modelId="{5889B4EA-A080-4FB5-A7E0-200522FBD716}" type="pres">
      <dgm:prSet presAssocID="{9E03FDAD-2BA0-476D-A494-EEF569CFED5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AB514-D088-40C1-BC12-D5F2A2EC32F6}" type="pres">
      <dgm:prSet presAssocID="{9E03FDAD-2BA0-476D-A494-EEF569CFED5E}" presName="invisiNode" presStyleLbl="node1" presStyleIdx="1" presStyleCnt="4"/>
      <dgm:spPr/>
    </dgm:pt>
    <dgm:pt modelId="{57B5ED80-C8B0-44BA-B584-F79BD4FD54EE}" type="pres">
      <dgm:prSet presAssocID="{9E03FDAD-2BA0-476D-A494-EEF569CFED5E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91B0EC9-0E7A-4FC5-BEFF-629E864ABB5D}" type="pres">
      <dgm:prSet presAssocID="{85533C1E-D3DC-47C9-AD0D-9498362946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E145CE-CB94-4ADC-81C5-A5D747C10655}" type="pres">
      <dgm:prSet presAssocID="{89CA3833-B941-4867-A3D0-61536DB70FC9}" presName="compNode" presStyleCnt="0"/>
      <dgm:spPr/>
    </dgm:pt>
    <dgm:pt modelId="{837BA004-A187-4E36-8F3C-B03C1AD508BB}" type="pres">
      <dgm:prSet presAssocID="{89CA3833-B941-4867-A3D0-61536DB70FC9}" presName="bkgdShape" presStyleLbl="node1" presStyleIdx="2" presStyleCnt="4"/>
      <dgm:spPr/>
      <dgm:t>
        <a:bodyPr/>
        <a:lstStyle/>
        <a:p>
          <a:endParaRPr lang="ru-RU"/>
        </a:p>
      </dgm:t>
    </dgm:pt>
    <dgm:pt modelId="{AE1DEA28-1F1F-4923-B4AE-262F26003801}" type="pres">
      <dgm:prSet presAssocID="{89CA3833-B941-4867-A3D0-61536DB70FC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5765-ADD9-4679-8146-CFC6298891D8}" type="pres">
      <dgm:prSet presAssocID="{89CA3833-B941-4867-A3D0-61536DB70FC9}" presName="invisiNode" presStyleLbl="node1" presStyleIdx="2" presStyleCnt="4"/>
      <dgm:spPr/>
    </dgm:pt>
    <dgm:pt modelId="{1CC471EE-A445-4342-8DCC-BE2B4C6F3F81}" type="pres">
      <dgm:prSet presAssocID="{89CA3833-B941-4867-A3D0-61536DB70FC9}" presName="imagNode" presStyleLbl="fgImgPlace1" presStyleIdx="2" presStyleCnt="4" custLinFactNeighborX="2868" custLinFactNeighborY="76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2DFE0128-D072-4150-9557-51796088BCF1}" type="pres">
      <dgm:prSet presAssocID="{2696B157-590D-4385-B6E0-4F55496564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8AFF9A-01B1-4444-A0C0-5FCA17C68FA9}" type="pres">
      <dgm:prSet presAssocID="{9B6B2054-EA01-457C-9654-6AA936D0D835}" presName="compNode" presStyleCnt="0"/>
      <dgm:spPr/>
    </dgm:pt>
    <dgm:pt modelId="{9D86817A-4424-435A-841B-AE98C0C963E5}" type="pres">
      <dgm:prSet presAssocID="{9B6B2054-EA01-457C-9654-6AA936D0D835}" presName="bkgdShape" presStyleLbl="node1" presStyleIdx="3" presStyleCnt="4"/>
      <dgm:spPr/>
      <dgm:t>
        <a:bodyPr/>
        <a:lstStyle/>
        <a:p>
          <a:endParaRPr lang="ru-RU"/>
        </a:p>
      </dgm:t>
    </dgm:pt>
    <dgm:pt modelId="{FC86D679-C91D-424F-B205-BEB5E494277C}" type="pres">
      <dgm:prSet presAssocID="{9B6B2054-EA01-457C-9654-6AA936D0D83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E82C0-4321-4C8B-94E9-B177E780E0FD}" type="pres">
      <dgm:prSet presAssocID="{9B6B2054-EA01-457C-9654-6AA936D0D835}" presName="invisiNode" presStyleLbl="node1" presStyleIdx="3" presStyleCnt="4"/>
      <dgm:spPr/>
    </dgm:pt>
    <dgm:pt modelId="{0777697A-9880-48AC-B5E3-84454CF01733}" type="pres">
      <dgm:prSet presAssocID="{9B6B2054-EA01-457C-9654-6AA936D0D83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CBA35B6-B4B9-4448-BE95-AE3616E11791}" type="presOf" srcId="{2696B157-590D-4385-B6E0-4F55496564B9}" destId="{2DFE0128-D072-4150-9557-51796088BCF1}" srcOrd="0" destOrd="0" presId="urn:microsoft.com/office/officeart/2005/8/layout/hList7"/>
    <dgm:cxn modelId="{D12F01CA-3F67-48B9-B0DE-ED9821EA07F0}" type="presOf" srcId="{9E03FDAD-2BA0-476D-A494-EEF569CFED5E}" destId="{2C0E54DC-491A-40AD-9E50-CE2B962165F1}" srcOrd="0" destOrd="0" presId="urn:microsoft.com/office/officeart/2005/8/layout/hList7"/>
    <dgm:cxn modelId="{73E3762A-C114-49E8-88E6-750076453864}" srcId="{C5F7F6A3-1F39-405B-804F-7CF610E19024}" destId="{89CA3833-B941-4867-A3D0-61536DB70FC9}" srcOrd="2" destOrd="0" parTransId="{690E6B0E-196F-4EA9-8E44-D89650A41903}" sibTransId="{2696B157-590D-4385-B6E0-4F55496564B9}"/>
    <dgm:cxn modelId="{002211D4-826C-44AD-9B5B-C581AC60024A}" type="presOf" srcId="{89CA3833-B941-4867-A3D0-61536DB70FC9}" destId="{AE1DEA28-1F1F-4923-B4AE-262F26003801}" srcOrd="1" destOrd="0" presId="urn:microsoft.com/office/officeart/2005/8/layout/hList7"/>
    <dgm:cxn modelId="{3386BEE1-48D5-4A30-BE35-4DCDB908AB09}" srcId="{C5F7F6A3-1F39-405B-804F-7CF610E19024}" destId="{9B6B2054-EA01-457C-9654-6AA936D0D835}" srcOrd="3" destOrd="0" parTransId="{B72B952E-2FB0-45C1-A40C-2962AF228981}" sibTransId="{132C1AFF-B345-4858-BC1A-02ED67E8E2A0}"/>
    <dgm:cxn modelId="{A49D42E7-8199-4A18-9BAC-8518311527CA}" srcId="{C5F7F6A3-1F39-405B-804F-7CF610E19024}" destId="{4294BA14-5576-4A16-9063-331C4FEEEC47}" srcOrd="0" destOrd="0" parTransId="{0ADC4734-406F-4DE9-9407-23DEB4C9A1F2}" sibTransId="{1BA59C44-2E22-44F5-A490-051240FCF303}"/>
    <dgm:cxn modelId="{1D2CA7C0-61A5-4738-9D8C-D383390C3B20}" type="presOf" srcId="{9B6B2054-EA01-457C-9654-6AA936D0D835}" destId="{9D86817A-4424-435A-841B-AE98C0C963E5}" srcOrd="0" destOrd="0" presId="urn:microsoft.com/office/officeart/2005/8/layout/hList7"/>
    <dgm:cxn modelId="{9325BA02-DDC0-41CA-BA23-D1462F2C1811}" type="presOf" srcId="{9B6B2054-EA01-457C-9654-6AA936D0D835}" destId="{FC86D679-C91D-424F-B205-BEB5E494277C}" srcOrd="1" destOrd="0" presId="urn:microsoft.com/office/officeart/2005/8/layout/hList7"/>
    <dgm:cxn modelId="{7D9C27B1-7923-46D3-BEB8-3066F8819894}" type="presOf" srcId="{89CA3833-B941-4867-A3D0-61536DB70FC9}" destId="{837BA004-A187-4E36-8F3C-B03C1AD508BB}" srcOrd="0" destOrd="0" presId="urn:microsoft.com/office/officeart/2005/8/layout/hList7"/>
    <dgm:cxn modelId="{2C86010F-CB2F-413F-B49E-9106305D799F}" srcId="{C5F7F6A3-1F39-405B-804F-7CF610E19024}" destId="{9E03FDAD-2BA0-476D-A494-EEF569CFED5E}" srcOrd="1" destOrd="0" parTransId="{BA0ACA10-7B94-4E77-B82C-706DC1309A3B}" sibTransId="{85533C1E-D3DC-47C9-AD0D-9498362946B9}"/>
    <dgm:cxn modelId="{4C40BB97-22EF-4226-8149-FC288ACA9DA9}" type="presOf" srcId="{1BA59C44-2E22-44F5-A490-051240FCF303}" destId="{56424658-4FAB-4C9E-AE36-7F5954987EAB}" srcOrd="0" destOrd="0" presId="urn:microsoft.com/office/officeart/2005/8/layout/hList7"/>
    <dgm:cxn modelId="{8A2F8C14-D35C-4357-9849-1063389A2174}" type="presOf" srcId="{4294BA14-5576-4A16-9063-331C4FEEEC47}" destId="{25A4C09B-CDAD-4818-AE52-FCE891B70BB3}" srcOrd="0" destOrd="0" presId="urn:microsoft.com/office/officeart/2005/8/layout/hList7"/>
    <dgm:cxn modelId="{3FA993ED-2C4B-41CD-BA59-00840F70AC8B}" type="presOf" srcId="{9E03FDAD-2BA0-476D-A494-EEF569CFED5E}" destId="{5889B4EA-A080-4FB5-A7E0-200522FBD716}" srcOrd="1" destOrd="0" presId="urn:microsoft.com/office/officeart/2005/8/layout/hList7"/>
    <dgm:cxn modelId="{7115A7F3-9A5B-452E-8F3B-E857CD252322}" type="presOf" srcId="{85533C1E-D3DC-47C9-AD0D-9498362946B9}" destId="{591B0EC9-0E7A-4FC5-BEFF-629E864ABB5D}" srcOrd="0" destOrd="0" presId="urn:microsoft.com/office/officeart/2005/8/layout/hList7"/>
    <dgm:cxn modelId="{A8D0CAB2-9609-445E-BC6F-D09B186DD30E}" type="presOf" srcId="{4294BA14-5576-4A16-9063-331C4FEEEC47}" destId="{ABAF9382-2D1F-4D2C-8A2D-EE315B03156E}" srcOrd="1" destOrd="0" presId="urn:microsoft.com/office/officeart/2005/8/layout/hList7"/>
    <dgm:cxn modelId="{01351026-8A9A-4DA8-A60E-E9E46E604340}" type="presOf" srcId="{C5F7F6A3-1F39-405B-804F-7CF610E19024}" destId="{704141B2-B1BE-4E17-9A38-598CC01A5C5F}" srcOrd="0" destOrd="0" presId="urn:microsoft.com/office/officeart/2005/8/layout/hList7"/>
    <dgm:cxn modelId="{36277C29-B3C8-4AD5-8043-8AAFECAB719F}" type="presParOf" srcId="{704141B2-B1BE-4E17-9A38-598CC01A5C5F}" destId="{4E715F6E-2EEB-4404-ACC6-A2DECC0610DA}" srcOrd="0" destOrd="0" presId="urn:microsoft.com/office/officeart/2005/8/layout/hList7"/>
    <dgm:cxn modelId="{6F0EF8AE-6EF4-40A1-8CC2-D8750B06A1AF}" type="presParOf" srcId="{704141B2-B1BE-4E17-9A38-598CC01A5C5F}" destId="{E0826B6D-F77C-4136-8AC0-362C3C979A76}" srcOrd="1" destOrd="0" presId="urn:microsoft.com/office/officeart/2005/8/layout/hList7"/>
    <dgm:cxn modelId="{970F8762-4C8D-412A-ACB8-0CCF63563213}" type="presParOf" srcId="{E0826B6D-F77C-4136-8AC0-362C3C979A76}" destId="{0004FEE7-27D1-4DDE-8D74-7B5F9A85D5CD}" srcOrd="0" destOrd="0" presId="urn:microsoft.com/office/officeart/2005/8/layout/hList7"/>
    <dgm:cxn modelId="{3C5135CA-2AB3-4590-9776-12878F003FEB}" type="presParOf" srcId="{0004FEE7-27D1-4DDE-8D74-7B5F9A85D5CD}" destId="{25A4C09B-CDAD-4818-AE52-FCE891B70BB3}" srcOrd="0" destOrd="0" presId="urn:microsoft.com/office/officeart/2005/8/layout/hList7"/>
    <dgm:cxn modelId="{3480800D-75F0-49CD-9D44-C97B395194A9}" type="presParOf" srcId="{0004FEE7-27D1-4DDE-8D74-7B5F9A85D5CD}" destId="{ABAF9382-2D1F-4D2C-8A2D-EE315B03156E}" srcOrd="1" destOrd="0" presId="urn:microsoft.com/office/officeart/2005/8/layout/hList7"/>
    <dgm:cxn modelId="{9E67B776-2BEE-4AA7-92CB-1EBFD2D65C13}" type="presParOf" srcId="{0004FEE7-27D1-4DDE-8D74-7B5F9A85D5CD}" destId="{78925305-8D6A-428D-B077-1530F0CBDF62}" srcOrd="2" destOrd="0" presId="urn:microsoft.com/office/officeart/2005/8/layout/hList7"/>
    <dgm:cxn modelId="{F8A9022E-79FB-4592-94CC-8F65F0474039}" type="presParOf" srcId="{0004FEE7-27D1-4DDE-8D74-7B5F9A85D5CD}" destId="{F8BB95B2-C135-4998-8596-EFDFEE23B26C}" srcOrd="3" destOrd="0" presId="urn:microsoft.com/office/officeart/2005/8/layout/hList7"/>
    <dgm:cxn modelId="{AD2E6B82-E00C-46C9-AD6D-052864DF0C6F}" type="presParOf" srcId="{E0826B6D-F77C-4136-8AC0-362C3C979A76}" destId="{56424658-4FAB-4C9E-AE36-7F5954987EAB}" srcOrd="1" destOrd="0" presId="urn:microsoft.com/office/officeart/2005/8/layout/hList7"/>
    <dgm:cxn modelId="{B0E0665A-3CDA-4F00-9A9E-0199FECEFAAF}" type="presParOf" srcId="{E0826B6D-F77C-4136-8AC0-362C3C979A76}" destId="{3DF6CC2D-08F0-478F-BAD1-FD7DAABA9045}" srcOrd="2" destOrd="0" presId="urn:microsoft.com/office/officeart/2005/8/layout/hList7"/>
    <dgm:cxn modelId="{87BB69DC-5B57-4FBF-9153-853BA33517E6}" type="presParOf" srcId="{3DF6CC2D-08F0-478F-BAD1-FD7DAABA9045}" destId="{2C0E54DC-491A-40AD-9E50-CE2B962165F1}" srcOrd="0" destOrd="0" presId="urn:microsoft.com/office/officeart/2005/8/layout/hList7"/>
    <dgm:cxn modelId="{4A6A1C76-395F-4F9C-ABAE-C5D1B60BB974}" type="presParOf" srcId="{3DF6CC2D-08F0-478F-BAD1-FD7DAABA9045}" destId="{5889B4EA-A080-4FB5-A7E0-200522FBD716}" srcOrd="1" destOrd="0" presId="urn:microsoft.com/office/officeart/2005/8/layout/hList7"/>
    <dgm:cxn modelId="{0AA52425-43DF-4FA9-9B83-87DFF06805CA}" type="presParOf" srcId="{3DF6CC2D-08F0-478F-BAD1-FD7DAABA9045}" destId="{3EDAB514-D088-40C1-BC12-D5F2A2EC32F6}" srcOrd="2" destOrd="0" presId="urn:microsoft.com/office/officeart/2005/8/layout/hList7"/>
    <dgm:cxn modelId="{34378DE7-FBE3-41B1-ACF5-F120515D4CCF}" type="presParOf" srcId="{3DF6CC2D-08F0-478F-BAD1-FD7DAABA9045}" destId="{57B5ED80-C8B0-44BA-B584-F79BD4FD54EE}" srcOrd="3" destOrd="0" presId="urn:microsoft.com/office/officeart/2005/8/layout/hList7"/>
    <dgm:cxn modelId="{7DCC5077-21F2-4D0E-AE02-8C373236C340}" type="presParOf" srcId="{E0826B6D-F77C-4136-8AC0-362C3C979A76}" destId="{591B0EC9-0E7A-4FC5-BEFF-629E864ABB5D}" srcOrd="3" destOrd="0" presId="urn:microsoft.com/office/officeart/2005/8/layout/hList7"/>
    <dgm:cxn modelId="{9DA274F8-52F9-43DA-A0EE-1CD4991510F9}" type="presParOf" srcId="{E0826B6D-F77C-4136-8AC0-362C3C979A76}" destId="{65E145CE-CB94-4ADC-81C5-A5D747C10655}" srcOrd="4" destOrd="0" presId="urn:microsoft.com/office/officeart/2005/8/layout/hList7"/>
    <dgm:cxn modelId="{22F49648-4252-40BA-98B8-2D498C644787}" type="presParOf" srcId="{65E145CE-CB94-4ADC-81C5-A5D747C10655}" destId="{837BA004-A187-4E36-8F3C-B03C1AD508BB}" srcOrd="0" destOrd="0" presId="urn:microsoft.com/office/officeart/2005/8/layout/hList7"/>
    <dgm:cxn modelId="{AC3A46B9-F8D6-4E9A-8C1E-9B2FAF722586}" type="presParOf" srcId="{65E145CE-CB94-4ADC-81C5-A5D747C10655}" destId="{AE1DEA28-1F1F-4923-B4AE-262F26003801}" srcOrd="1" destOrd="0" presId="urn:microsoft.com/office/officeart/2005/8/layout/hList7"/>
    <dgm:cxn modelId="{87CC01D6-B254-4067-AB8A-915F943E8C13}" type="presParOf" srcId="{65E145CE-CB94-4ADC-81C5-A5D747C10655}" destId="{9AE85765-ADD9-4679-8146-CFC6298891D8}" srcOrd="2" destOrd="0" presId="urn:microsoft.com/office/officeart/2005/8/layout/hList7"/>
    <dgm:cxn modelId="{8BC46CB7-3D7E-418B-B601-F8C860595534}" type="presParOf" srcId="{65E145CE-CB94-4ADC-81C5-A5D747C10655}" destId="{1CC471EE-A445-4342-8DCC-BE2B4C6F3F81}" srcOrd="3" destOrd="0" presId="urn:microsoft.com/office/officeart/2005/8/layout/hList7"/>
    <dgm:cxn modelId="{56512DB0-04C5-4B73-9454-C061865C955C}" type="presParOf" srcId="{E0826B6D-F77C-4136-8AC0-362C3C979A76}" destId="{2DFE0128-D072-4150-9557-51796088BCF1}" srcOrd="5" destOrd="0" presId="urn:microsoft.com/office/officeart/2005/8/layout/hList7"/>
    <dgm:cxn modelId="{4E0A6355-ABEF-4E2E-A2FD-E9DD777D5660}" type="presParOf" srcId="{E0826B6D-F77C-4136-8AC0-362C3C979A76}" destId="{008AFF9A-01B1-4444-A0C0-5FCA17C68FA9}" srcOrd="6" destOrd="0" presId="urn:microsoft.com/office/officeart/2005/8/layout/hList7"/>
    <dgm:cxn modelId="{4DA8BBF7-3C04-4CFF-AE7C-C5B89635478F}" type="presParOf" srcId="{008AFF9A-01B1-4444-A0C0-5FCA17C68FA9}" destId="{9D86817A-4424-435A-841B-AE98C0C963E5}" srcOrd="0" destOrd="0" presId="urn:microsoft.com/office/officeart/2005/8/layout/hList7"/>
    <dgm:cxn modelId="{445E2B52-D5C6-406B-80C1-BEBA9B3D7D29}" type="presParOf" srcId="{008AFF9A-01B1-4444-A0C0-5FCA17C68FA9}" destId="{FC86D679-C91D-424F-B205-BEB5E494277C}" srcOrd="1" destOrd="0" presId="urn:microsoft.com/office/officeart/2005/8/layout/hList7"/>
    <dgm:cxn modelId="{1ADC8C26-5F6C-4A46-878D-3CF1D335029C}" type="presParOf" srcId="{008AFF9A-01B1-4444-A0C0-5FCA17C68FA9}" destId="{D4BE82C0-4321-4C8B-94E9-B177E780E0FD}" srcOrd="2" destOrd="0" presId="urn:microsoft.com/office/officeart/2005/8/layout/hList7"/>
    <dgm:cxn modelId="{5D0A254F-E5E8-4BFE-BE51-D855B8BA0106}" type="presParOf" srcId="{008AFF9A-01B1-4444-A0C0-5FCA17C68FA9}" destId="{0777697A-9880-48AC-B5E3-84454CF0173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0BBBD-A5DA-4363-9C25-48727AD4C3F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BBB590F-B0E1-45BE-86D9-54C16B03FDE5}">
      <dgm:prSet phldrT="[Текст]" custT="1"/>
      <dgm:spPr/>
      <dgm:t>
        <a:bodyPr/>
        <a:lstStyle/>
        <a:p>
          <a:r>
            <a:rPr lang="ru-RU" sz="2000" dirty="0"/>
            <a:t>Чувашское региональное отделение ОДОО «Лиги юных журналистов»</a:t>
          </a:r>
        </a:p>
      </dgm:t>
    </dgm:pt>
    <dgm:pt modelId="{AC31BF17-84A1-4A21-8E9D-F4B1F1C1B0B9}" type="parTrans" cxnId="{204DCD4A-22CD-4F12-850F-4445C3A404C8}">
      <dgm:prSet/>
      <dgm:spPr/>
      <dgm:t>
        <a:bodyPr/>
        <a:lstStyle/>
        <a:p>
          <a:endParaRPr lang="ru-RU"/>
        </a:p>
      </dgm:t>
    </dgm:pt>
    <dgm:pt modelId="{B670599E-63F2-4FA4-8D62-4EB1ACF0ED40}" type="sibTrans" cxnId="{204DCD4A-22CD-4F12-850F-4445C3A404C8}">
      <dgm:prSet/>
      <dgm:spPr/>
      <dgm:t>
        <a:bodyPr/>
        <a:lstStyle/>
        <a:p>
          <a:endParaRPr lang="ru-RU"/>
        </a:p>
      </dgm:t>
    </dgm:pt>
    <dgm:pt modelId="{72130E81-4DF7-4368-BD2D-5DB1907EBF2F}">
      <dgm:prSet phldrT="[Текст]" custT="1"/>
      <dgm:spPr/>
      <dgm:t>
        <a:bodyPr/>
        <a:lstStyle/>
        <a:p>
          <a:r>
            <a:rPr lang="ru-RU" sz="2000" dirty="0"/>
            <a:t>Руководители</a:t>
          </a:r>
          <a:r>
            <a:rPr lang="ru-RU" sz="2000" baseline="0" dirty="0"/>
            <a:t> школьных СМИ</a:t>
          </a:r>
          <a:endParaRPr lang="ru-RU" sz="2000" dirty="0"/>
        </a:p>
      </dgm:t>
    </dgm:pt>
    <dgm:pt modelId="{15F0DE92-0894-4C20-B0C9-5183E2A09B13}" type="parTrans" cxnId="{0CE60F06-DB46-4CB8-9DB5-4A45A4832DB4}">
      <dgm:prSet/>
      <dgm:spPr/>
      <dgm:t>
        <a:bodyPr/>
        <a:lstStyle/>
        <a:p>
          <a:endParaRPr lang="ru-RU"/>
        </a:p>
      </dgm:t>
    </dgm:pt>
    <dgm:pt modelId="{F63C6FF3-AD5B-48B9-95BA-FC06109AB58D}" type="sibTrans" cxnId="{0CE60F06-DB46-4CB8-9DB5-4A45A4832DB4}">
      <dgm:prSet/>
      <dgm:spPr/>
      <dgm:t>
        <a:bodyPr/>
        <a:lstStyle/>
        <a:p>
          <a:endParaRPr lang="ru-RU"/>
        </a:p>
      </dgm:t>
    </dgm:pt>
    <dgm:pt modelId="{C677BE45-ED82-4B18-B226-8D57B512DF0A}">
      <dgm:prSet phldrT="[Текст]" custT="1"/>
      <dgm:spPr/>
      <dgm:t>
        <a:bodyPr/>
        <a:lstStyle/>
        <a:p>
          <a:r>
            <a:rPr lang="ru-RU" sz="2000" dirty="0"/>
            <a:t>Юные журналисты, фотографы</a:t>
          </a:r>
        </a:p>
      </dgm:t>
    </dgm:pt>
    <dgm:pt modelId="{8D87EBF1-26DC-4244-8AB1-184FAE4B51AE}" type="parTrans" cxnId="{773ED1E3-12A5-4FEC-9CB4-15D9F802EE2C}">
      <dgm:prSet/>
      <dgm:spPr/>
      <dgm:t>
        <a:bodyPr/>
        <a:lstStyle/>
        <a:p>
          <a:endParaRPr lang="ru-RU"/>
        </a:p>
      </dgm:t>
    </dgm:pt>
    <dgm:pt modelId="{4714BF15-DFC0-4E1A-88ED-CAB78A35D500}" type="sibTrans" cxnId="{773ED1E3-12A5-4FEC-9CB4-15D9F802EE2C}">
      <dgm:prSet/>
      <dgm:spPr/>
      <dgm:t>
        <a:bodyPr/>
        <a:lstStyle/>
        <a:p>
          <a:endParaRPr lang="ru-RU"/>
        </a:p>
      </dgm:t>
    </dgm:pt>
    <dgm:pt modelId="{199601EE-38F6-43F7-BA8F-E2842575484C}">
      <dgm:prSet phldrT="[Текст]" custT="1"/>
      <dgm:spPr/>
      <dgm:t>
        <a:bodyPr/>
        <a:lstStyle/>
        <a:p>
          <a:r>
            <a:rPr lang="ru-RU" sz="2000" dirty="0"/>
            <a:t>Руководство учебных заведений, СМИ, общественных объединений</a:t>
          </a:r>
        </a:p>
      </dgm:t>
    </dgm:pt>
    <dgm:pt modelId="{C851468B-8669-46EE-B123-572725AC22B6}" type="parTrans" cxnId="{ED1AD3E8-4687-4C40-8941-0E2684C99AED}">
      <dgm:prSet/>
      <dgm:spPr/>
      <dgm:t>
        <a:bodyPr/>
        <a:lstStyle/>
        <a:p>
          <a:endParaRPr lang="ru-RU"/>
        </a:p>
      </dgm:t>
    </dgm:pt>
    <dgm:pt modelId="{76622855-9FD2-4B48-AD9A-96E0EB8A26EE}" type="sibTrans" cxnId="{ED1AD3E8-4687-4C40-8941-0E2684C99AED}">
      <dgm:prSet/>
      <dgm:spPr/>
      <dgm:t>
        <a:bodyPr/>
        <a:lstStyle/>
        <a:p>
          <a:endParaRPr lang="ru-RU"/>
        </a:p>
      </dgm:t>
    </dgm:pt>
    <dgm:pt modelId="{B2B0A39E-1CB6-4648-B778-984E155CC3CD}">
      <dgm:prSet phldrT="[Текст]" custT="1"/>
      <dgm:spPr/>
      <dgm:t>
        <a:bodyPr/>
        <a:lstStyle/>
        <a:p>
          <a:r>
            <a:rPr lang="ru-RU" sz="2000" dirty="0" err="1"/>
            <a:t>Медиаволонтеры</a:t>
          </a:r>
          <a:endParaRPr lang="ru-RU" sz="2000" dirty="0"/>
        </a:p>
      </dgm:t>
    </dgm:pt>
    <dgm:pt modelId="{BBC7177B-443B-4F5F-8E0B-E9ADB677706F}" type="parTrans" cxnId="{7F5E23B9-AF48-49AE-AF2E-D9937E577ED9}">
      <dgm:prSet/>
      <dgm:spPr/>
      <dgm:t>
        <a:bodyPr/>
        <a:lstStyle/>
        <a:p>
          <a:endParaRPr lang="ru-RU"/>
        </a:p>
      </dgm:t>
    </dgm:pt>
    <dgm:pt modelId="{3F776EEC-E9D8-418E-92EE-249EFF629DAC}" type="sibTrans" cxnId="{7F5E23B9-AF48-49AE-AF2E-D9937E577ED9}">
      <dgm:prSet/>
      <dgm:spPr/>
      <dgm:t>
        <a:bodyPr/>
        <a:lstStyle/>
        <a:p>
          <a:endParaRPr lang="ru-RU"/>
        </a:p>
      </dgm:t>
    </dgm:pt>
    <dgm:pt modelId="{8A78286F-48BE-437A-AA0B-397D7DF8C97B}">
      <dgm:prSet phldrT="[Текст]" custT="1"/>
      <dgm:spPr/>
      <dgm:t>
        <a:bodyPr/>
        <a:lstStyle/>
        <a:p>
          <a:r>
            <a:rPr lang="ru-RU" sz="2000" dirty="0"/>
            <a:t>Работа на фестивалях, в пресс-центрах детских лагерей </a:t>
          </a:r>
        </a:p>
      </dgm:t>
    </dgm:pt>
    <dgm:pt modelId="{D434E7F0-5E47-4F6A-AB8B-EEB12B6B5619}" type="parTrans" cxnId="{64B3BEEB-7EDC-4A1D-A234-19A8DA66B09D}">
      <dgm:prSet/>
      <dgm:spPr/>
      <dgm:t>
        <a:bodyPr/>
        <a:lstStyle/>
        <a:p>
          <a:endParaRPr lang="ru-RU"/>
        </a:p>
      </dgm:t>
    </dgm:pt>
    <dgm:pt modelId="{A52B4B4F-B405-4494-A5EA-264A96F24FE7}" type="sibTrans" cxnId="{64B3BEEB-7EDC-4A1D-A234-19A8DA66B09D}">
      <dgm:prSet/>
      <dgm:spPr/>
      <dgm:t>
        <a:bodyPr/>
        <a:lstStyle/>
        <a:p>
          <a:endParaRPr lang="ru-RU"/>
        </a:p>
      </dgm:t>
    </dgm:pt>
    <dgm:pt modelId="{F7D98140-53FC-4505-BCB2-D19DA5758181}" type="pres">
      <dgm:prSet presAssocID="{4160BBBD-A5DA-4363-9C25-48727AD4C3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7C583F-3243-4A76-AC6B-FD8F667BCE2B}" type="pres">
      <dgm:prSet presAssocID="{DBBB590F-B0E1-45BE-86D9-54C16B03FDE5}" presName="hierRoot1" presStyleCnt="0"/>
      <dgm:spPr/>
    </dgm:pt>
    <dgm:pt modelId="{979C3E2A-769E-42BC-96A4-56896E5115C6}" type="pres">
      <dgm:prSet presAssocID="{DBBB590F-B0E1-45BE-86D9-54C16B03FDE5}" presName="composite" presStyleCnt="0"/>
      <dgm:spPr/>
    </dgm:pt>
    <dgm:pt modelId="{A98EB807-BFB4-4E37-BE24-4816668E31E4}" type="pres">
      <dgm:prSet presAssocID="{DBBB590F-B0E1-45BE-86D9-54C16B03FDE5}" presName="image" presStyleLbl="node0" presStyleIdx="0" presStyleCnt="1" custLinFactX="-100000" custLinFactNeighborX="-115488" custLinFactNeighborY="121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CA9578BB-C97D-47CF-89F8-926A33C02A9F}" type="pres">
      <dgm:prSet presAssocID="{DBBB590F-B0E1-45BE-86D9-54C16B03FDE5}" presName="text" presStyleLbl="revTx" presStyleIdx="0" presStyleCnt="6" custScaleX="379337" custScaleY="49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28721-5EE6-498D-B4CB-E0222A10BD98}" type="pres">
      <dgm:prSet presAssocID="{DBBB590F-B0E1-45BE-86D9-54C16B03FDE5}" presName="hierChild2" presStyleCnt="0"/>
      <dgm:spPr/>
    </dgm:pt>
    <dgm:pt modelId="{5C5AB5E2-7EB9-4F10-B60A-4D04C8DA57D4}" type="pres">
      <dgm:prSet presAssocID="{15F0DE92-0894-4C20-B0C9-5183E2A09B1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08C0D24-D1A2-4D01-A8BC-DA43AF7A88FE}" type="pres">
      <dgm:prSet presAssocID="{72130E81-4DF7-4368-BD2D-5DB1907EBF2F}" presName="hierRoot2" presStyleCnt="0"/>
      <dgm:spPr/>
    </dgm:pt>
    <dgm:pt modelId="{90179048-A565-48B7-B1D0-8D970158579B}" type="pres">
      <dgm:prSet presAssocID="{72130E81-4DF7-4368-BD2D-5DB1907EBF2F}" presName="composite2" presStyleCnt="0"/>
      <dgm:spPr/>
    </dgm:pt>
    <dgm:pt modelId="{B6CF6582-98CC-42FE-B7FD-7BBA19280A28}" type="pres">
      <dgm:prSet presAssocID="{72130E81-4DF7-4368-BD2D-5DB1907EBF2F}" presName="image2" presStyleLbl="node2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D4A517B4-AAD4-42F9-90F7-FD7D04CACDFF}" type="pres">
      <dgm:prSet presAssocID="{72130E81-4DF7-4368-BD2D-5DB1907EBF2F}" presName="text2" presStyleLbl="revTx" presStyleIdx="1" presStyleCnt="6" custScaleX="106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4CB39-3D92-4F5F-A6D9-3FE496A0645B}" type="pres">
      <dgm:prSet presAssocID="{72130E81-4DF7-4368-BD2D-5DB1907EBF2F}" presName="hierChild3" presStyleCnt="0"/>
      <dgm:spPr/>
    </dgm:pt>
    <dgm:pt modelId="{EF370481-2A6B-4AB3-AE1B-C969F9139436}" type="pres">
      <dgm:prSet presAssocID="{8D87EBF1-26DC-4244-8AB1-184FAE4B51A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B0285C5-BEB4-4C75-BA43-41C6EBF683C4}" type="pres">
      <dgm:prSet presAssocID="{C677BE45-ED82-4B18-B226-8D57B512DF0A}" presName="hierRoot3" presStyleCnt="0"/>
      <dgm:spPr/>
    </dgm:pt>
    <dgm:pt modelId="{FCFD7624-352A-48F0-84D1-110BA1441B2F}" type="pres">
      <dgm:prSet presAssocID="{C677BE45-ED82-4B18-B226-8D57B512DF0A}" presName="composite3" presStyleCnt="0"/>
      <dgm:spPr/>
    </dgm:pt>
    <dgm:pt modelId="{A0DDBC31-C351-41D5-94AD-FF34D3516FDF}" type="pres">
      <dgm:prSet presAssocID="{C677BE45-ED82-4B18-B226-8D57B512DF0A}" presName="image3" presStyleLbl="node3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83FC9D5E-C857-4590-8397-03B3D399F65F}" type="pres">
      <dgm:prSet presAssocID="{C677BE45-ED82-4B18-B226-8D57B512DF0A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B9F17-373E-4436-A477-2F670EFBDCFD}" type="pres">
      <dgm:prSet presAssocID="{C677BE45-ED82-4B18-B226-8D57B512DF0A}" presName="hierChild4" presStyleCnt="0"/>
      <dgm:spPr/>
    </dgm:pt>
    <dgm:pt modelId="{D471AE6F-7839-4BD2-82F7-9BC845D9DA17}" type="pres">
      <dgm:prSet presAssocID="{C851468B-8669-46EE-B123-572725AC22B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FCA5C93-EF38-46B2-9973-F3F38231EF27}" type="pres">
      <dgm:prSet presAssocID="{199601EE-38F6-43F7-BA8F-E2842575484C}" presName="hierRoot3" presStyleCnt="0"/>
      <dgm:spPr/>
    </dgm:pt>
    <dgm:pt modelId="{519F1423-1881-4721-95AF-13839B39035F}" type="pres">
      <dgm:prSet presAssocID="{199601EE-38F6-43F7-BA8F-E2842575484C}" presName="composite3" presStyleCnt="0"/>
      <dgm:spPr/>
    </dgm:pt>
    <dgm:pt modelId="{D3EFC468-257D-4B73-818C-2C65F428A7AA}" type="pres">
      <dgm:prSet presAssocID="{199601EE-38F6-43F7-BA8F-E2842575484C}" presName="image3" presStyleLbl="node3" presStyleIdx="1" presStyleCnt="3" custLinFactNeighborX="-57786" custLinFactNeighborY="-58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72AC006F-6AF3-4423-936A-E3D92C9F5982}" type="pres">
      <dgm:prSet presAssocID="{199601EE-38F6-43F7-BA8F-E2842575484C}" presName="text3" presStyleLbl="revTx" presStyleIdx="3" presStyleCnt="6" custScaleX="175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C8D3C4-426E-4E88-8078-C6C2C09E2FEC}" type="pres">
      <dgm:prSet presAssocID="{199601EE-38F6-43F7-BA8F-E2842575484C}" presName="hierChild4" presStyleCnt="0"/>
      <dgm:spPr/>
    </dgm:pt>
    <dgm:pt modelId="{E667CC5E-F12A-431D-B596-4C0F0D9A912E}" type="pres">
      <dgm:prSet presAssocID="{BBC7177B-443B-4F5F-8E0B-E9ADB67770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A097825-A2A5-42DE-AA0C-E524B709C279}" type="pres">
      <dgm:prSet presAssocID="{B2B0A39E-1CB6-4648-B778-984E155CC3CD}" presName="hierRoot2" presStyleCnt="0"/>
      <dgm:spPr/>
    </dgm:pt>
    <dgm:pt modelId="{CE98599E-C415-4723-AECD-605832BC045D}" type="pres">
      <dgm:prSet presAssocID="{B2B0A39E-1CB6-4648-B778-984E155CC3CD}" presName="composite2" presStyleCnt="0"/>
      <dgm:spPr/>
    </dgm:pt>
    <dgm:pt modelId="{C2681E5D-19D3-41CD-BCDC-2387CEAF6CA1}" type="pres">
      <dgm:prSet presAssocID="{B2B0A39E-1CB6-4648-B778-984E155CC3CD}" presName="image2" presStyleLbl="node2" presStyleIdx="1" presStyleCnt="2" custLinFactX="-5402" custLinFactNeighborX="-100000" custLinFactNeighborY="65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27427C95-38EC-4594-AE87-1B5BEE9C29AB}" type="pres">
      <dgm:prSet presAssocID="{B2B0A39E-1CB6-4648-B778-984E155CC3CD}" presName="text2" presStyleLbl="revTx" presStyleIdx="4" presStyleCnt="6" custScaleX="222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43452-D0B5-40B2-A583-4357FF39D9A3}" type="pres">
      <dgm:prSet presAssocID="{B2B0A39E-1CB6-4648-B778-984E155CC3CD}" presName="hierChild3" presStyleCnt="0"/>
      <dgm:spPr/>
    </dgm:pt>
    <dgm:pt modelId="{6AC23539-A466-4442-880D-5340BDC46E15}" type="pres">
      <dgm:prSet presAssocID="{D434E7F0-5E47-4F6A-AB8B-EEB12B6B561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AE84CDF-3B09-47EF-ADD1-27FF9607D4B5}" type="pres">
      <dgm:prSet presAssocID="{8A78286F-48BE-437A-AA0B-397D7DF8C97B}" presName="hierRoot3" presStyleCnt="0"/>
      <dgm:spPr/>
    </dgm:pt>
    <dgm:pt modelId="{426A56A2-154B-446E-A923-C4120A928073}" type="pres">
      <dgm:prSet presAssocID="{8A78286F-48BE-437A-AA0B-397D7DF8C97B}" presName="composite3" presStyleCnt="0"/>
      <dgm:spPr/>
    </dgm:pt>
    <dgm:pt modelId="{1A73A187-1077-40C7-9772-FE35FB8E714E}" type="pres">
      <dgm:prSet presAssocID="{8A78286F-48BE-437A-AA0B-397D7DF8C97B}" presName="image3" presStyleLbl="node3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E174248-8646-4735-A6C6-423D15532B25}" type="pres">
      <dgm:prSet presAssocID="{8A78286F-48BE-437A-AA0B-397D7DF8C97B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B01F7-5EC8-436A-A629-EA02B532E65D}" type="pres">
      <dgm:prSet presAssocID="{8A78286F-48BE-437A-AA0B-397D7DF8C97B}" presName="hierChild4" presStyleCnt="0"/>
      <dgm:spPr/>
    </dgm:pt>
  </dgm:ptLst>
  <dgm:cxnLst>
    <dgm:cxn modelId="{A4F24F19-F6F5-4885-A5E0-0B363B45FB6D}" type="presOf" srcId="{BBC7177B-443B-4F5F-8E0B-E9ADB677706F}" destId="{E667CC5E-F12A-431D-B596-4C0F0D9A912E}" srcOrd="0" destOrd="0" presId="urn:microsoft.com/office/officeart/2009/layout/CirclePictureHierarchy"/>
    <dgm:cxn modelId="{FB3AF4EB-950F-4D97-9667-6C2FDF5DC9FA}" type="presOf" srcId="{D434E7F0-5E47-4F6A-AB8B-EEB12B6B5619}" destId="{6AC23539-A466-4442-880D-5340BDC46E15}" srcOrd="0" destOrd="0" presId="urn:microsoft.com/office/officeart/2009/layout/CirclePictureHierarchy"/>
    <dgm:cxn modelId="{3FEA97DF-B235-4017-9A2A-B89167449517}" type="presOf" srcId="{C851468B-8669-46EE-B123-572725AC22B6}" destId="{D471AE6F-7839-4BD2-82F7-9BC845D9DA17}" srcOrd="0" destOrd="0" presId="urn:microsoft.com/office/officeart/2009/layout/CirclePictureHierarchy"/>
    <dgm:cxn modelId="{BCB468A7-40B4-4464-8036-4295EC2166AA}" type="presOf" srcId="{4160BBBD-A5DA-4363-9C25-48727AD4C3FF}" destId="{F7D98140-53FC-4505-BCB2-D19DA5758181}" srcOrd="0" destOrd="0" presId="urn:microsoft.com/office/officeart/2009/layout/CirclePictureHierarchy"/>
    <dgm:cxn modelId="{773ED1E3-12A5-4FEC-9CB4-15D9F802EE2C}" srcId="{72130E81-4DF7-4368-BD2D-5DB1907EBF2F}" destId="{C677BE45-ED82-4B18-B226-8D57B512DF0A}" srcOrd="0" destOrd="0" parTransId="{8D87EBF1-26DC-4244-8AB1-184FAE4B51AE}" sibTransId="{4714BF15-DFC0-4E1A-88ED-CAB78A35D500}"/>
    <dgm:cxn modelId="{E47E7632-E300-4E0A-8893-CD9B92FECBDD}" type="presOf" srcId="{C677BE45-ED82-4B18-B226-8D57B512DF0A}" destId="{83FC9D5E-C857-4590-8397-03B3D399F65F}" srcOrd="0" destOrd="0" presId="urn:microsoft.com/office/officeart/2009/layout/CirclePictureHierarchy"/>
    <dgm:cxn modelId="{204DCD4A-22CD-4F12-850F-4445C3A404C8}" srcId="{4160BBBD-A5DA-4363-9C25-48727AD4C3FF}" destId="{DBBB590F-B0E1-45BE-86D9-54C16B03FDE5}" srcOrd="0" destOrd="0" parTransId="{AC31BF17-84A1-4A21-8E9D-F4B1F1C1B0B9}" sibTransId="{B670599E-63F2-4FA4-8D62-4EB1ACF0ED40}"/>
    <dgm:cxn modelId="{5FD83BA2-BB48-4E98-9A18-5C4F3CF732DA}" type="presOf" srcId="{B2B0A39E-1CB6-4648-B778-984E155CC3CD}" destId="{27427C95-38EC-4594-AE87-1B5BEE9C29AB}" srcOrd="0" destOrd="0" presId="urn:microsoft.com/office/officeart/2009/layout/CirclePictureHierarchy"/>
    <dgm:cxn modelId="{ED1AD3E8-4687-4C40-8941-0E2684C99AED}" srcId="{72130E81-4DF7-4368-BD2D-5DB1907EBF2F}" destId="{199601EE-38F6-43F7-BA8F-E2842575484C}" srcOrd="1" destOrd="0" parTransId="{C851468B-8669-46EE-B123-572725AC22B6}" sibTransId="{76622855-9FD2-4B48-AD9A-96E0EB8A26EE}"/>
    <dgm:cxn modelId="{0CE60F06-DB46-4CB8-9DB5-4A45A4832DB4}" srcId="{DBBB590F-B0E1-45BE-86D9-54C16B03FDE5}" destId="{72130E81-4DF7-4368-BD2D-5DB1907EBF2F}" srcOrd="0" destOrd="0" parTransId="{15F0DE92-0894-4C20-B0C9-5183E2A09B13}" sibTransId="{F63C6FF3-AD5B-48B9-95BA-FC06109AB58D}"/>
    <dgm:cxn modelId="{7F5E23B9-AF48-49AE-AF2E-D9937E577ED9}" srcId="{DBBB590F-B0E1-45BE-86D9-54C16B03FDE5}" destId="{B2B0A39E-1CB6-4648-B778-984E155CC3CD}" srcOrd="1" destOrd="0" parTransId="{BBC7177B-443B-4F5F-8E0B-E9ADB677706F}" sibTransId="{3F776EEC-E9D8-418E-92EE-249EFF629DAC}"/>
    <dgm:cxn modelId="{FBBDDFF0-DDE9-4332-B123-5A087996BFD8}" type="presOf" srcId="{8A78286F-48BE-437A-AA0B-397D7DF8C97B}" destId="{EE174248-8646-4735-A6C6-423D15532B25}" srcOrd="0" destOrd="0" presId="urn:microsoft.com/office/officeart/2009/layout/CirclePictureHierarchy"/>
    <dgm:cxn modelId="{A7E808BB-02F8-4DA7-A4F4-6CAE96D9B0AA}" type="presOf" srcId="{DBBB590F-B0E1-45BE-86D9-54C16B03FDE5}" destId="{CA9578BB-C97D-47CF-89F8-926A33C02A9F}" srcOrd="0" destOrd="0" presId="urn:microsoft.com/office/officeart/2009/layout/CirclePictureHierarchy"/>
    <dgm:cxn modelId="{6F2CEFED-6570-4EFA-9D22-04B3F7007CCA}" type="presOf" srcId="{8D87EBF1-26DC-4244-8AB1-184FAE4B51AE}" destId="{EF370481-2A6B-4AB3-AE1B-C969F9139436}" srcOrd="0" destOrd="0" presId="urn:microsoft.com/office/officeart/2009/layout/CirclePictureHierarchy"/>
    <dgm:cxn modelId="{1C712A6D-F08B-487A-BEDB-119EF92529D4}" type="presOf" srcId="{72130E81-4DF7-4368-BD2D-5DB1907EBF2F}" destId="{D4A517B4-AAD4-42F9-90F7-FD7D04CACDFF}" srcOrd="0" destOrd="0" presId="urn:microsoft.com/office/officeart/2009/layout/CirclePictureHierarchy"/>
    <dgm:cxn modelId="{B7CF418D-FD8F-41B1-9D4D-FE0216BD4172}" type="presOf" srcId="{15F0DE92-0894-4C20-B0C9-5183E2A09B13}" destId="{5C5AB5E2-7EB9-4F10-B60A-4D04C8DA57D4}" srcOrd="0" destOrd="0" presId="urn:microsoft.com/office/officeart/2009/layout/CirclePictureHierarchy"/>
    <dgm:cxn modelId="{64B3BEEB-7EDC-4A1D-A234-19A8DA66B09D}" srcId="{B2B0A39E-1CB6-4648-B778-984E155CC3CD}" destId="{8A78286F-48BE-437A-AA0B-397D7DF8C97B}" srcOrd="0" destOrd="0" parTransId="{D434E7F0-5E47-4F6A-AB8B-EEB12B6B5619}" sibTransId="{A52B4B4F-B405-4494-A5EA-264A96F24FE7}"/>
    <dgm:cxn modelId="{B16EFBB5-A14F-4147-8BBE-8E2A5B196662}" type="presOf" srcId="{199601EE-38F6-43F7-BA8F-E2842575484C}" destId="{72AC006F-6AF3-4423-936A-E3D92C9F5982}" srcOrd="0" destOrd="0" presId="urn:microsoft.com/office/officeart/2009/layout/CirclePictureHierarchy"/>
    <dgm:cxn modelId="{EA29BE06-3E11-4EC7-B6E7-1767DA574101}" type="presParOf" srcId="{F7D98140-53FC-4505-BCB2-D19DA5758181}" destId="{9C7C583F-3243-4A76-AC6B-FD8F667BCE2B}" srcOrd="0" destOrd="0" presId="urn:microsoft.com/office/officeart/2009/layout/CirclePictureHierarchy"/>
    <dgm:cxn modelId="{671161B8-ABA2-461B-8E55-6F4C263566C2}" type="presParOf" srcId="{9C7C583F-3243-4A76-AC6B-FD8F667BCE2B}" destId="{979C3E2A-769E-42BC-96A4-56896E5115C6}" srcOrd="0" destOrd="0" presId="urn:microsoft.com/office/officeart/2009/layout/CirclePictureHierarchy"/>
    <dgm:cxn modelId="{5AB02800-E111-44CF-92C7-1750E088DAA4}" type="presParOf" srcId="{979C3E2A-769E-42BC-96A4-56896E5115C6}" destId="{A98EB807-BFB4-4E37-BE24-4816668E31E4}" srcOrd="0" destOrd="0" presId="urn:microsoft.com/office/officeart/2009/layout/CirclePictureHierarchy"/>
    <dgm:cxn modelId="{AA8C4139-EBB9-468F-9ECF-A7E9505CE436}" type="presParOf" srcId="{979C3E2A-769E-42BC-96A4-56896E5115C6}" destId="{CA9578BB-C97D-47CF-89F8-926A33C02A9F}" srcOrd="1" destOrd="0" presId="urn:microsoft.com/office/officeart/2009/layout/CirclePictureHierarchy"/>
    <dgm:cxn modelId="{FFFE81C7-9B11-4A48-AE0A-9FE5E45D474A}" type="presParOf" srcId="{9C7C583F-3243-4A76-AC6B-FD8F667BCE2B}" destId="{02928721-5EE6-498D-B4CB-E0222A10BD98}" srcOrd="1" destOrd="0" presId="urn:microsoft.com/office/officeart/2009/layout/CirclePictureHierarchy"/>
    <dgm:cxn modelId="{DD1B5170-BAD7-4721-A484-A74615B91E8B}" type="presParOf" srcId="{02928721-5EE6-498D-B4CB-E0222A10BD98}" destId="{5C5AB5E2-7EB9-4F10-B60A-4D04C8DA57D4}" srcOrd="0" destOrd="0" presId="urn:microsoft.com/office/officeart/2009/layout/CirclePictureHierarchy"/>
    <dgm:cxn modelId="{5423A796-47C4-4FEF-90A0-B101A2A5F039}" type="presParOf" srcId="{02928721-5EE6-498D-B4CB-E0222A10BD98}" destId="{D08C0D24-D1A2-4D01-A8BC-DA43AF7A88FE}" srcOrd="1" destOrd="0" presId="urn:microsoft.com/office/officeart/2009/layout/CirclePictureHierarchy"/>
    <dgm:cxn modelId="{F331C48B-A2C9-45A0-9419-60079EAE4AAE}" type="presParOf" srcId="{D08C0D24-D1A2-4D01-A8BC-DA43AF7A88FE}" destId="{90179048-A565-48B7-B1D0-8D970158579B}" srcOrd="0" destOrd="0" presId="urn:microsoft.com/office/officeart/2009/layout/CirclePictureHierarchy"/>
    <dgm:cxn modelId="{77F7F198-6279-4E4C-A7C1-20A6A43CC2AB}" type="presParOf" srcId="{90179048-A565-48B7-B1D0-8D970158579B}" destId="{B6CF6582-98CC-42FE-B7FD-7BBA19280A28}" srcOrd="0" destOrd="0" presId="urn:microsoft.com/office/officeart/2009/layout/CirclePictureHierarchy"/>
    <dgm:cxn modelId="{24F6C0F8-4407-4460-BC77-15860B4F16FB}" type="presParOf" srcId="{90179048-A565-48B7-B1D0-8D970158579B}" destId="{D4A517B4-AAD4-42F9-90F7-FD7D04CACDFF}" srcOrd="1" destOrd="0" presId="urn:microsoft.com/office/officeart/2009/layout/CirclePictureHierarchy"/>
    <dgm:cxn modelId="{3938AF5C-BC99-471F-9F30-B168FF0880C2}" type="presParOf" srcId="{D08C0D24-D1A2-4D01-A8BC-DA43AF7A88FE}" destId="{A814CB39-3D92-4F5F-A6D9-3FE496A0645B}" srcOrd="1" destOrd="0" presId="urn:microsoft.com/office/officeart/2009/layout/CirclePictureHierarchy"/>
    <dgm:cxn modelId="{7169DA6D-F269-4CB6-B71F-837F44143274}" type="presParOf" srcId="{A814CB39-3D92-4F5F-A6D9-3FE496A0645B}" destId="{EF370481-2A6B-4AB3-AE1B-C969F9139436}" srcOrd="0" destOrd="0" presId="urn:microsoft.com/office/officeart/2009/layout/CirclePictureHierarchy"/>
    <dgm:cxn modelId="{26BCF8EB-29A7-404E-ABE8-E5BD639A0123}" type="presParOf" srcId="{A814CB39-3D92-4F5F-A6D9-3FE496A0645B}" destId="{AB0285C5-BEB4-4C75-BA43-41C6EBF683C4}" srcOrd="1" destOrd="0" presId="urn:microsoft.com/office/officeart/2009/layout/CirclePictureHierarchy"/>
    <dgm:cxn modelId="{62B90484-8D88-43B7-9342-2B9817C5262A}" type="presParOf" srcId="{AB0285C5-BEB4-4C75-BA43-41C6EBF683C4}" destId="{FCFD7624-352A-48F0-84D1-110BA1441B2F}" srcOrd="0" destOrd="0" presId="urn:microsoft.com/office/officeart/2009/layout/CirclePictureHierarchy"/>
    <dgm:cxn modelId="{3EDC5790-5D65-4A29-9238-7DBF060F71E7}" type="presParOf" srcId="{FCFD7624-352A-48F0-84D1-110BA1441B2F}" destId="{A0DDBC31-C351-41D5-94AD-FF34D3516FDF}" srcOrd="0" destOrd="0" presId="urn:microsoft.com/office/officeart/2009/layout/CirclePictureHierarchy"/>
    <dgm:cxn modelId="{550E85FA-069E-47EC-992B-2F5BCED0DBD8}" type="presParOf" srcId="{FCFD7624-352A-48F0-84D1-110BA1441B2F}" destId="{83FC9D5E-C857-4590-8397-03B3D399F65F}" srcOrd="1" destOrd="0" presId="urn:microsoft.com/office/officeart/2009/layout/CirclePictureHierarchy"/>
    <dgm:cxn modelId="{52E3D4C8-FB98-4E45-9BE3-8190DAE8A969}" type="presParOf" srcId="{AB0285C5-BEB4-4C75-BA43-41C6EBF683C4}" destId="{14AB9F17-373E-4436-A477-2F670EFBDCFD}" srcOrd="1" destOrd="0" presId="urn:microsoft.com/office/officeart/2009/layout/CirclePictureHierarchy"/>
    <dgm:cxn modelId="{C3638A1D-F4D0-4C87-92E3-B68F5EF0E217}" type="presParOf" srcId="{A814CB39-3D92-4F5F-A6D9-3FE496A0645B}" destId="{D471AE6F-7839-4BD2-82F7-9BC845D9DA17}" srcOrd="2" destOrd="0" presId="urn:microsoft.com/office/officeart/2009/layout/CirclePictureHierarchy"/>
    <dgm:cxn modelId="{9564F4C4-7218-4F56-8F6F-A9A44D3199F2}" type="presParOf" srcId="{A814CB39-3D92-4F5F-A6D9-3FE496A0645B}" destId="{9FCA5C93-EF38-46B2-9973-F3F38231EF27}" srcOrd="3" destOrd="0" presId="urn:microsoft.com/office/officeart/2009/layout/CirclePictureHierarchy"/>
    <dgm:cxn modelId="{664B95F6-095E-4BD4-BF00-5AFB113AC06D}" type="presParOf" srcId="{9FCA5C93-EF38-46B2-9973-F3F38231EF27}" destId="{519F1423-1881-4721-95AF-13839B39035F}" srcOrd="0" destOrd="0" presId="urn:microsoft.com/office/officeart/2009/layout/CirclePictureHierarchy"/>
    <dgm:cxn modelId="{AC0928D2-BC53-49FB-865C-1767C3EB4E4B}" type="presParOf" srcId="{519F1423-1881-4721-95AF-13839B39035F}" destId="{D3EFC468-257D-4B73-818C-2C65F428A7AA}" srcOrd="0" destOrd="0" presId="urn:microsoft.com/office/officeart/2009/layout/CirclePictureHierarchy"/>
    <dgm:cxn modelId="{B12C092B-E6D2-460E-8669-578E478D8D27}" type="presParOf" srcId="{519F1423-1881-4721-95AF-13839B39035F}" destId="{72AC006F-6AF3-4423-936A-E3D92C9F5982}" srcOrd="1" destOrd="0" presId="urn:microsoft.com/office/officeart/2009/layout/CirclePictureHierarchy"/>
    <dgm:cxn modelId="{154978C3-F62F-4FF3-B563-5CCD670DD0B0}" type="presParOf" srcId="{9FCA5C93-EF38-46B2-9973-F3F38231EF27}" destId="{40C8D3C4-426E-4E88-8078-C6C2C09E2FEC}" srcOrd="1" destOrd="0" presId="urn:microsoft.com/office/officeart/2009/layout/CirclePictureHierarchy"/>
    <dgm:cxn modelId="{CDC83302-33B0-4555-BC50-E93C6B645243}" type="presParOf" srcId="{02928721-5EE6-498D-B4CB-E0222A10BD98}" destId="{E667CC5E-F12A-431D-B596-4C0F0D9A912E}" srcOrd="2" destOrd="0" presId="urn:microsoft.com/office/officeart/2009/layout/CirclePictureHierarchy"/>
    <dgm:cxn modelId="{95205B7F-323A-4836-8360-D2E35C44BB80}" type="presParOf" srcId="{02928721-5EE6-498D-B4CB-E0222A10BD98}" destId="{CA097825-A2A5-42DE-AA0C-E524B709C279}" srcOrd="3" destOrd="0" presId="urn:microsoft.com/office/officeart/2009/layout/CirclePictureHierarchy"/>
    <dgm:cxn modelId="{8031649C-3C87-4196-8614-C20698EB8BCA}" type="presParOf" srcId="{CA097825-A2A5-42DE-AA0C-E524B709C279}" destId="{CE98599E-C415-4723-AECD-605832BC045D}" srcOrd="0" destOrd="0" presId="urn:microsoft.com/office/officeart/2009/layout/CirclePictureHierarchy"/>
    <dgm:cxn modelId="{57541B1E-FD0F-4703-A474-1807A5078223}" type="presParOf" srcId="{CE98599E-C415-4723-AECD-605832BC045D}" destId="{C2681E5D-19D3-41CD-BCDC-2387CEAF6CA1}" srcOrd="0" destOrd="0" presId="urn:microsoft.com/office/officeart/2009/layout/CirclePictureHierarchy"/>
    <dgm:cxn modelId="{4056F3F3-8925-4295-8361-43BC4FD5D179}" type="presParOf" srcId="{CE98599E-C415-4723-AECD-605832BC045D}" destId="{27427C95-38EC-4594-AE87-1B5BEE9C29AB}" srcOrd="1" destOrd="0" presId="urn:microsoft.com/office/officeart/2009/layout/CirclePictureHierarchy"/>
    <dgm:cxn modelId="{D2EB6A37-4D2D-4DEE-95EE-F0E6E1124D89}" type="presParOf" srcId="{CA097825-A2A5-42DE-AA0C-E524B709C279}" destId="{86343452-D0B5-40B2-A583-4357FF39D9A3}" srcOrd="1" destOrd="0" presId="urn:microsoft.com/office/officeart/2009/layout/CirclePictureHierarchy"/>
    <dgm:cxn modelId="{12B96653-4168-4D3C-90A5-1F58F48F2E6B}" type="presParOf" srcId="{86343452-D0B5-40B2-A583-4357FF39D9A3}" destId="{6AC23539-A466-4442-880D-5340BDC46E15}" srcOrd="0" destOrd="0" presId="urn:microsoft.com/office/officeart/2009/layout/CirclePictureHierarchy"/>
    <dgm:cxn modelId="{5DFF2F7A-B7A6-4961-88B3-A32021509428}" type="presParOf" srcId="{86343452-D0B5-40B2-A583-4357FF39D9A3}" destId="{FAE84CDF-3B09-47EF-ADD1-27FF9607D4B5}" srcOrd="1" destOrd="0" presId="urn:microsoft.com/office/officeart/2009/layout/CirclePictureHierarchy"/>
    <dgm:cxn modelId="{A2FC762D-EF51-4219-A822-75FF90896B72}" type="presParOf" srcId="{FAE84CDF-3B09-47EF-ADD1-27FF9607D4B5}" destId="{426A56A2-154B-446E-A923-C4120A928073}" srcOrd="0" destOrd="0" presId="urn:microsoft.com/office/officeart/2009/layout/CirclePictureHierarchy"/>
    <dgm:cxn modelId="{1FBB87C5-38BD-4EE0-A6F5-1B8D4058F4B2}" type="presParOf" srcId="{426A56A2-154B-446E-A923-C4120A928073}" destId="{1A73A187-1077-40C7-9772-FE35FB8E714E}" srcOrd="0" destOrd="0" presId="urn:microsoft.com/office/officeart/2009/layout/CirclePictureHierarchy"/>
    <dgm:cxn modelId="{428FAA53-8A97-4419-835E-AB47CB078CCB}" type="presParOf" srcId="{426A56A2-154B-446E-A923-C4120A928073}" destId="{EE174248-8646-4735-A6C6-423D15532B25}" srcOrd="1" destOrd="0" presId="urn:microsoft.com/office/officeart/2009/layout/CirclePictureHierarchy"/>
    <dgm:cxn modelId="{30343E4A-FA1B-4B51-8510-DCEE15A2CDF1}" type="presParOf" srcId="{FAE84CDF-3B09-47EF-ADD1-27FF9607D4B5}" destId="{2ACB01F7-5EC8-436A-A629-EA02B532E65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2815B-A996-42FB-8F71-ABEA16F4E1D0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1A7FFE-08F4-4AAA-ADFC-F4038E7DE336}">
      <dgm:prSet phldrT="[Текст]" custT="1"/>
      <dgm:spPr/>
      <dgm:t>
        <a:bodyPr/>
        <a:lstStyle/>
        <a:p>
          <a:r>
            <a:rPr lang="ru-RU" sz="1400" dirty="0"/>
            <a:t>Международный фестиваль юношеских СМИ и киностудий «Волжские встречи». Проводится два раза в год. Весной – 450 участников, зимой -150 участников</a:t>
          </a:r>
        </a:p>
      </dgm:t>
    </dgm:pt>
    <dgm:pt modelId="{2B41E6A7-655E-42A7-9CF4-B0E8435CC97A}" type="parTrans" cxnId="{5D47CE88-80B4-42CE-9FFA-B0ACB1460BCE}">
      <dgm:prSet/>
      <dgm:spPr/>
      <dgm:t>
        <a:bodyPr/>
        <a:lstStyle/>
        <a:p>
          <a:endParaRPr lang="ru-RU"/>
        </a:p>
      </dgm:t>
    </dgm:pt>
    <dgm:pt modelId="{617446FC-5E5A-455D-8FDC-E65136902A82}" type="sibTrans" cxnId="{5D47CE88-80B4-42CE-9FFA-B0ACB1460BCE}">
      <dgm:prSet/>
      <dgm:spPr/>
      <dgm:t>
        <a:bodyPr/>
        <a:lstStyle/>
        <a:p>
          <a:endParaRPr lang="ru-RU"/>
        </a:p>
      </dgm:t>
    </dgm:pt>
    <dgm:pt modelId="{89E7B3D9-E370-43FC-A12B-549C14E45A68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Межрегиональный конкурс школьных изданий «Школ-пресс». Проводится ежегодно в феврале. Собирает 300 участников.</a:t>
          </a:r>
        </a:p>
      </dgm:t>
    </dgm:pt>
    <dgm:pt modelId="{858FAA76-6EF3-4C88-95B3-48F2E8D48E90}" type="parTrans" cxnId="{D4A5E448-24C7-4866-9A43-100C50C70B66}">
      <dgm:prSet/>
      <dgm:spPr/>
      <dgm:t>
        <a:bodyPr/>
        <a:lstStyle/>
        <a:p>
          <a:endParaRPr lang="ru-RU"/>
        </a:p>
      </dgm:t>
    </dgm:pt>
    <dgm:pt modelId="{DD159609-3673-47E7-BD5B-A7FF44E79F8F}" type="sibTrans" cxnId="{D4A5E448-24C7-4866-9A43-100C50C70B66}">
      <dgm:prSet/>
      <dgm:spPr/>
      <dgm:t>
        <a:bodyPr/>
        <a:lstStyle/>
        <a:p>
          <a:endParaRPr lang="ru-RU"/>
        </a:p>
      </dgm:t>
    </dgm:pt>
    <dgm:pt modelId="{51726308-6558-45FA-8F4A-00BBF261831F}">
      <dgm:prSet phldrT="[Текст]" custT="1"/>
      <dgm:spPr/>
      <dgm:t>
        <a:bodyPr/>
        <a:lstStyle/>
        <a:p>
          <a:r>
            <a:rPr lang="ru-RU" sz="1200" dirty="0"/>
            <a:t>Выпуск телепередачи «</a:t>
          </a:r>
          <a:r>
            <a:rPr lang="ru-RU" sz="1200" dirty="0" err="1"/>
            <a:t>Акилбупсер</a:t>
          </a:r>
          <a:r>
            <a:rPr lang="ru-RU" sz="1200" dirty="0"/>
            <a:t>» на Национальном ТВ, радиопередачи «Точка отсчета» на Чувашском радио, выпуск школьных новостей на Детском радио, выпуск школьных страниц в районных изданиях</a:t>
          </a:r>
        </a:p>
      </dgm:t>
    </dgm:pt>
    <dgm:pt modelId="{4CFCC9E1-3486-45F8-852D-F80033E80DFA}" type="parTrans" cxnId="{73503E27-C0A7-401F-9642-FA2D3C5615E6}">
      <dgm:prSet/>
      <dgm:spPr/>
      <dgm:t>
        <a:bodyPr/>
        <a:lstStyle/>
        <a:p>
          <a:endParaRPr lang="ru-RU"/>
        </a:p>
      </dgm:t>
    </dgm:pt>
    <dgm:pt modelId="{C11BE0EF-25D6-46ED-9A2D-05ADBB0E1CE0}" type="sibTrans" cxnId="{73503E27-C0A7-401F-9642-FA2D3C5615E6}">
      <dgm:prSet/>
      <dgm:spPr/>
      <dgm:t>
        <a:bodyPr/>
        <a:lstStyle/>
        <a:p>
          <a:endParaRPr lang="ru-RU"/>
        </a:p>
      </dgm:t>
    </dgm:pt>
    <dgm:pt modelId="{812E5F6D-51B0-4A99-B798-8D7915691C8B}">
      <dgm:prSet phldrT="[Текст]" custT="1"/>
      <dgm:spPr/>
      <dgm:t>
        <a:bodyPr/>
        <a:lstStyle/>
        <a:p>
          <a:r>
            <a:rPr lang="ru-RU" sz="1400" dirty="0"/>
            <a:t>Районные семинары для руководителей школьных СМИ и для юных журналистов. За год проведено 28 семинаров. В семинарах приняло участие 247 учителей школ и более 2 тысяч школьников</a:t>
          </a:r>
        </a:p>
      </dgm:t>
    </dgm:pt>
    <dgm:pt modelId="{821D4507-6052-4CDB-B8C8-8E6664BE99A3}" type="parTrans" cxnId="{DD8885F1-032D-4242-A8D3-A7C67977C2E1}">
      <dgm:prSet/>
      <dgm:spPr/>
      <dgm:t>
        <a:bodyPr/>
        <a:lstStyle/>
        <a:p>
          <a:endParaRPr lang="ru-RU"/>
        </a:p>
      </dgm:t>
    </dgm:pt>
    <dgm:pt modelId="{43D4B27C-EFF3-4AD0-9D00-C4C904954588}" type="sibTrans" cxnId="{DD8885F1-032D-4242-A8D3-A7C67977C2E1}">
      <dgm:prSet/>
      <dgm:spPr/>
      <dgm:t>
        <a:bodyPr/>
        <a:lstStyle/>
        <a:p>
          <a:endParaRPr lang="ru-RU"/>
        </a:p>
      </dgm:t>
    </dgm:pt>
    <dgm:pt modelId="{A3EE457F-BDAF-469E-9B48-9563E287E417}">
      <dgm:prSet phldrT="[Текст]" custT="1"/>
      <dgm:spPr/>
      <dgm:t>
        <a:bodyPr/>
        <a:lstStyle/>
        <a:p>
          <a:r>
            <a:rPr lang="ru-RU" sz="1200" dirty="0"/>
            <a:t>Информационное партнерство с детскими и молодежными организациями Чувашии, создание детских пресс-центров на республиканских мероприятиях, подготовка школьников для поступления на </a:t>
          </a:r>
          <a:r>
            <a:rPr lang="ru-RU" sz="1200" dirty="0" err="1"/>
            <a:t>журфак</a:t>
          </a:r>
          <a:endParaRPr lang="ru-RU" sz="1200" dirty="0"/>
        </a:p>
      </dgm:t>
    </dgm:pt>
    <dgm:pt modelId="{81F80B94-1981-43A4-94F9-07A269692E82}" type="parTrans" cxnId="{22B5472E-1515-4077-822F-E1C060A58077}">
      <dgm:prSet/>
      <dgm:spPr/>
      <dgm:t>
        <a:bodyPr/>
        <a:lstStyle/>
        <a:p>
          <a:endParaRPr lang="ru-RU"/>
        </a:p>
      </dgm:t>
    </dgm:pt>
    <dgm:pt modelId="{E8E20106-ED33-4536-B251-05E64ABE03FE}" type="sibTrans" cxnId="{22B5472E-1515-4077-822F-E1C060A58077}">
      <dgm:prSet/>
      <dgm:spPr/>
      <dgm:t>
        <a:bodyPr/>
        <a:lstStyle/>
        <a:p>
          <a:endParaRPr lang="ru-RU"/>
        </a:p>
      </dgm:t>
    </dgm:pt>
    <dgm:pt modelId="{0AC97DFF-EFB4-462E-91EA-0203AA059764}" type="pres">
      <dgm:prSet presAssocID="{E7D2815B-A996-42FB-8F71-ABEA16F4E1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97BB1-4225-44B4-B321-4FAB02C1BA37}" type="pres">
      <dgm:prSet presAssocID="{E7D2815B-A996-42FB-8F71-ABEA16F4E1D0}" presName="bkgdShp" presStyleLbl="alignAccFollowNode1" presStyleIdx="0" presStyleCnt="1"/>
      <dgm:spPr/>
    </dgm:pt>
    <dgm:pt modelId="{6916A026-C612-45E9-88DE-A14692DFAE68}" type="pres">
      <dgm:prSet presAssocID="{E7D2815B-A996-42FB-8F71-ABEA16F4E1D0}" presName="linComp" presStyleCnt="0"/>
      <dgm:spPr/>
    </dgm:pt>
    <dgm:pt modelId="{AF29CBC3-F10A-4148-8DCA-19E27B61FC95}" type="pres">
      <dgm:prSet presAssocID="{E91A7FFE-08F4-4AAA-ADFC-F4038E7DE336}" presName="compNode" presStyleCnt="0"/>
      <dgm:spPr/>
    </dgm:pt>
    <dgm:pt modelId="{0D775CCC-0605-4140-BF57-F8DF83920BF7}" type="pres">
      <dgm:prSet presAssocID="{E91A7FFE-08F4-4AAA-ADFC-F4038E7DE3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4890-9E19-422A-A371-2064FF4B6234}" type="pres">
      <dgm:prSet presAssocID="{E91A7FFE-08F4-4AAA-ADFC-F4038E7DE336}" presName="invisiNode" presStyleLbl="node1" presStyleIdx="0" presStyleCnt="5"/>
      <dgm:spPr/>
    </dgm:pt>
    <dgm:pt modelId="{0FFD33B2-448E-4845-8E41-48F3F40E58A4}" type="pres">
      <dgm:prSet presAssocID="{E91A7FFE-08F4-4AAA-ADFC-F4038E7DE336}" presName="imagNode" presStyleLbl="fgImgPlace1" presStyleIdx="0" presStyleCnt="5" custLinFactNeighborX="0" custLinFactNeighborY="9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832234F8-B31B-44ED-AFD3-B063B83A1C05}" type="pres">
      <dgm:prSet presAssocID="{617446FC-5E5A-455D-8FDC-E65136902A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104892-BC63-4751-8520-26BA471B8549}" type="pres">
      <dgm:prSet presAssocID="{89E7B3D9-E370-43FC-A12B-549C14E45A68}" presName="compNode" presStyleCnt="0"/>
      <dgm:spPr/>
    </dgm:pt>
    <dgm:pt modelId="{D52CF0EC-F8C2-4DBD-BA37-32D8EFD7DEC8}" type="pres">
      <dgm:prSet presAssocID="{89E7B3D9-E370-43FC-A12B-549C14E45A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2BEE-9D09-47C6-8C3D-81B84DABAB84}" type="pres">
      <dgm:prSet presAssocID="{89E7B3D9-E370-43FC-A12B-549C14E45A68}" presName="invisiNode" presStyleLbl="node1" presStyleIdx="1" presStyleCnt="5"/>
      <dgm:spPr/>
    </dgm:pt>
    <dgm:pt modelId="{E9D41A5B-F498-4292-81A1-104DAD779CAB}" type="pres">
      <dgm:prSet presAssocID="{89E7B3D9-E370-43FC-A12B-549C14E45A68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4CFC030-40F7-4697-B234-C13A8FEE2B12}" type="pres">
      <dgm:prSet presAssocID="{DD159609-3673-47E7-BD5B-A7FF44E79F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2586F4-4484-459D-BE7E-D36811307759}" type="pres">
      <dgm:prSet presAssocID="{812E5F6D-51B0-4A99-B798-8D7915691C8B}" presName="compNode" presStyleCnt="0"/>
      <dgm:spPr/>
    </dgm:pt>
    <dgm:pt modelId="{307A8F79-6CF2-495F-81DD-F4DC52B0BA06}" type="pres">
      <dgm:prSet presAssocID="{812E5F6D-51B0-4A99-B798-8D7915691C8B}" presName="node" presStyleLbl="node1" presStyleIdx="2" presStyleCnt="5" custScaleX="108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A11F7-24F9-4BDB-80EA-E9FEB1B988ED}" type="pres">
      <dgm:prSet presAssocID="{812E5F6D-51B0-4A99-B798-8D7915691C8B}" presName="invisiNode" presStyleLbl="node1" presStyleIdx="2" presStyleCnt="5"/>
      <dgm:spPr/>
    </dgm:pt>
    <dgm:pt modelId="{9D9CB7D2-5C39-4CE5-99FF-DF9E7FF9842A}" type="pres">
      <dgm:prSet presAssocID="{812E5F6D-51B0-4A99-B798-8D7915691C8B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CB0B0132-EF6E-4DF5-879D-8393FA36F3D9}" type="pres">
      <dgm:prSet presAssocID="{43D4B27C-EFF3-4AD0-9D00-C4C9049545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C05A27-3E23-4F81-BB0D-815B10969B53}" type="pres">
      <dgm:prSet presAssocID="{51726308-6558-45FA-8F4A-00BBF261831F}" presName="compNode" presStyleCnt="0"/>
      <dgm:spPr/>
    </dgm:pt>
    <dgm:pt modelId="{25D0DEDE-EC2D-456F-B2F5-84839E596950}" type="pres">
      <dgm:prSet presAssocID="{51726308-6558-45FA-8F4A-00BBF26183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E56AA-D2C3-4EC9-A447-E16CBB0CE866}" type="pres">
      <dgm:prSet presAssocID="{51726308-6558-45FA-8F4A-00BBF261831F}" presName="invisiNode" presStyleLbl="node1" presStyleIdx="3" presStyleCnt="5"/>
      <dgm:spPr/>
    </dgm:pt>
    <dgm:pt modelId="{54C9719B-2638-47E2-920B-4281F6B78696}" type="pres">
      <dgm:prSet presAssocID="{51726308-6558-45FA-8F4A-00BBF261831F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04709F2-084D-4DB0-8958-9344E642D3ED}" type="pres">
      <dgm:prSet presAssocID="{C11BE0EF-25D6-46ED-9A2D-05ADBB0E1C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38FDBA-80E2-4718-A34B-2D54C6770D40}" type="pres">
      <dgm:prSet presAssocID="{A3EE457F-BDAF-469E-9B48-9563E287E417}" presName="compNode" presStyleCnt="0"/>
      <dgm:spPr/>
    </dgm:pt>
    <dgm:pt modelId="{3866EB1C-EC39-4668-9D27-94ED5007EF1E}" type="pres">
      <dgm:prSet presAssocID="{A3EE457F-BDAF-469E-9B48-9563E287E4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DFD4-507A-44AA-938E-52CB61D5F380}" type="pres">
      <dgm:prSet presAssocID="{A3EE457F-BDAF-469E-9B48-9563E287E417}" presName="invisiNode" presStyleLbl="node1" presStyleIdx="4" presStyleCnt="5"/>
      <dgm:spPr/>
    </dgm:pt>
    <dgm:pt modelId="{6A86E55F-A757-4EEE-9842-F1956D68681B}" type="pres">
      <dgm:prSet presAssocID="{A3EE457F-BDAF-469E-9B48-9563E287E417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</dgm:ptLst>
  <dgm:cxnLst>
    <dgm:cxn modelId="{73503E27-C0A7-401F-9642-FA2D3C5615E6}" srcId="{E7D2815B-A996-42FB-8F71-ABEA16F4E1D0}" destId="{51726308-6558-45FA-8F4A-00BBF261831F}" srcOrd="3" destOrd="0" parTransId="{4CFCC9E1-3486-45F8-852D-F80033E80DFA}" sibTransId="{C11BE0EF-25D6-46ED-9A2D-05ADBB0E1CE0}"/>
    <dgm:cxn modelId="{0A049192-BB36-48DE-A9FA-6CFD769F5482}" type="presOf" srcId="{51726308-6558-45FA-8F4A-00BBF261831F}" destId="{25D0DEDE-EC2D-456F-B2F5-84839E596950}" srcOrd="0" destOrd="0" presId="urn:microsoft.com/office/officeart/2005/8/layout/pList2"/>
    <dgm:cxn modelId="{22B5472E-1515-4077-822F-E1C060A58077}" srcId="{E7D2815B-A996-42FB-8F71-ABEA16F4E1D0}" destId="{A3EE457F-BDAF-469E-9B48-9563E287E417}" srcOrd="4" destOrd="0" parTransId="{81F80B94-1981-43A4-94F9-07A269692E82}" sibTransId="{E8E20106-ED33-4536-B251-05E64ABE03FE}"/>
    <dgm:cxn modelId="{B06AF419-B418-473F-A55D-BF58423FDCF9}" type="presOf" srcId="{E91A7FFE-08F4-4AAA-ADFC-F4038E7DE336}" destId="{0D775CCC-0605-4140-BF57-F8DF83920BF7}" srcOrd="0" destOrd="0" presId="urn:microsoft.com/office/officeart/2005/8/layout/pList2"/>
    <dgm:cxn modelId="{EE7BECBA-FF7D-4885-A2E7-F4ECFF4A063F}" type="presOf" srcId="{DD159609-3673-47E7-BD5B-A7FF44E79F8F}" destId="{84CFC030-40F7-4697-B234-C13A8FEE2B12}" srcOrd="0" destOrd="0" presId="urn:microsoft.com/office/officeart/2005/8/layout/pList2"/>
    <dgm:cxn modelId="{C671F1D9-2281-42A4-A6CC-693AD1411C3A}" type="presOf" srcId="{43D4B27C-EFF3-4AD0-9D00-C4C904954588}" destId="{CB0B0132-EF6E-4DF5-879D-8393FA36F3D9}" srcOrd="0" destOrd="0" presId="urn:microsoft.com/office/officeart/2005/8/layout/pList2"/>
    <dgm:cxn modelId="{8A923633-30F9-4BB9-8568-446506321F95}" type="presOf" srcId="{A3EE457F-BDAF-469E-9B48-9563E287E417}" destId="{3866EB1C-EC39-4668-9D27-94ED5007EF1E}" srcOrd="0" destOrd="0" presId="urn:microsoft.com/office/officeart/2005/8/layout/pList2"/>
    <dgm:cxn modelId="{FEDD491E-2B9A-49E8-8A47-EC520DBBA5A3}" type="presOf" srcId="{89E7B3D9-E370-43FC-A12B-549C14E45A68}" destId="{D52CF0EC-F8C2-4DBD-BA37-32D8EFD7DEC8}" srcOrd="0" destOrd="0" presId="urn:microsoft.com/office/officeart/2005/8/layout/pList2"/>
    <dgm:cxn modelId="{F62A6359-B241-465E-A5CD-7626AB943FCB}" type="presOf" srcId="{812E5F6D-51B0-4A99-B798-8D7915691C8B}" destId="{307A8F79-6CF2-495F-81DD-F4DC52B0BA06}" srcOrd="0" destOrd="0" presId="urn:microsoft.com/office/officeart/2005/8/layout/pList2"/>
    <dgm:cxn modelId="{D0D3057E-AFBE-45CE-93C7-2DF69F09B782}" type="presOf" srcId="{C11BE0EF-25D6-46ED-9A2D-05ADBB0E1CE0}" destId="{D04709F2-084D-4DB0-8958-9344E642D3ED}" srcOrd="0" destOrd="0" presId="urn:microsoft.com/office/officeart/2005/8/layout/pList2"/>
    <dgm:cxn modelId="{F32F8C5F-8A9F-4618-A27A-113D41CFDB19}" type="presOf" srcId="{617446FC-5E5A-455D-8FDC-E65136902A82}" destId="{832234F8-B31B-44ED-AFD3-B063B83A1C05}" srcOrd="0" destOrd="0" presId="urn:microsoft.com/office/officeart/2005/8/layout/pList2"/>
    <dgm:cxn modelId="{5D47CE88-80B4-42CE-9FFA-B0ACB1460BCE}" srcId="{E7D2815B-A996-42FB-8F71-ABEA16F4E1D0}" destId="{E91A7FFE-08F4-4AAA-ADFC-F4038E7DE336}" srcOrd="0" destOrd="0" parTransId="{2B41E6A7-655E-42A7-9CF4-B0E8435CC97A}" sibTransId="{617446FC-5E5A-455D-8FDC-E65136902A82}"/>
    <dgm:cxn modelId="{561E5585-5AD4-4266-97AD-18570CAD3E36}" type="presOf" srcId="{E7D2815B-A996-42FB-8F71-ABEA16F4E1D0}" destId="{0AC97DFF-EFB4-462E-91EA-0203AA059764}" srcOrd="0" destOrd="0" presId="urn:microsoft.com/office/officeart/2005/8/layout/pList2"/>
    <dgm:cxn modelId="{DD8885F1-032D-4242-A8D3-A7C67977C2E1}" srcId="{E7D2815B-A996-42FB-8F71-ABEA16F4E1D0}" destId="{812E5F6D-51B0-4A99-B798-8D7915691C8B}" srcOrd="2" destOrd="0" parTransId="{821D4507-6052-4CDB-B8C8-8E6664BE99A3}" sibTransId="{43D4B27C-EFF3-4AD0-9D00-C4C904954588}"/>
    <dgm:cxn modelId="{D4A5E448-24C7-4866-9A43-100C50C70B66}" srcId="{E7D2815B-A996-42FB-8F71-ABEA16F4E1D0}" destId="{89E7B3D9-E370-43FC-A12B-549C14E45A68}" srcOrd="1" destOrd="0" parTransId="{858FAA76-6EF3-4C88-95B3-48F2E8D48E90}" sibTransId="{DD159609-3673-47E7-BD5B-A7FF44E79F8F}"/>
    <dgm:cxn modelId="{37A970A5-A07F-42DE-9DF8-C369FE8A09FF}" type="presParOf" srcId="{0AC97DFF-EFB4-462E-91EA-0203AA059764}" destId="{5E097BB1-4225-44B4-B321-4FAB02C1BA37}" srcOrd="0" destOrd="0" presId="urn:microsoft.com/office/officeart/2005/8/layout/pList2"/>
    <dgm:cxn modelId="{1FEFA7FD-53E5-46E0-94DD-F733FDDA8DE8}" type="presParOf" srcId="{0AC97DFF-EFB4-462E-91EA-0203AA059764}" destId="{6916A026-C612-45E9-88DE-A14692DFAE68}" srcOrd="1" destOrd="0" presId="urn:microsoft.com/office/officeart/2005/8/layout/pList2"/>
    <dgm:cxn modelId="{D2ADF21C-13EE-4A1F-87B3-8F0767D4049E}" type="presParOf" srcId="{6916A026-C612-45E9-88DE-A14692DFAE68}" destId="{AF29CBC3-F10A-4148-8DCA-19E27B61FC95}" srcOrd="0" destOrd="0" presId="urn:microsoft.com/office/officeart/2005/8/layout/pList2"/>
    <dgm:cxn modelId="{DFCA6299-F0C5-4031-B23D-F436DFF8BBA2}" type="presParOf" srcId="{AF29CBC3-F10A-4148-8DCA-19E27B61FC95}" destId="{0D775CCC-0605-4140-BF57-F8DF83920BF7}" srcOrd="0" destOrd="0" presId="urn:microsoft.com/office/officeart/2005/8/layout/pList2"/>
    <dgm:cxn modelId="{C91F9E7E-0894-40EE-A447-17D858D87828}" type="presParOf" srcId="{AF29CBC3-F10A-4148-8DCA-19E27B61FC95}" destId="{C2C94890-9E19-422A-A371-2064FF4B6234}" srcOrd="1" destOrd="0" presId="urn:microsoft.com/office/officeart/2005/8/layout/pList2"/>
    <dgm:cxn modelId="{62CC7C83-0072-4A49-A650-C6AA8A6C23A7}" type="presParOf" srcId="{AF29CBC3-F10A-4148-8DCA-19E27B61FC95}" destId="{0FFD33B2-448E-4845-8E41-48F3F40E58A4}" srcOrd="2" destOrd="0" presId="urn:microsoft.com/office/officeart/2005/8/layout/pList2"/>
    <dgm:cxn modelId="{9605F414-ECC3-4179-B59B-6539A15B398E}" type="presParOf" srcId="{6916A026-C612-45E9-88DE-A14692DFAE68}" destId="{832234F8-B31B-44ED-AFD3-B063B83A1C05}" srcOrd="1" destOrd="0" presId="urn:microsoft.com/office/officeart/2005/8/layout/pList2"/>
    <dgm:cxn modelId="{CD2C896E-4821-4E0A-B29F-9E4CBFD8FF82}" type="presParOf" srcId="{6916A026-C612-45E9-88DE-A14692DFAE68}" destId="{A6104892-BC63-4751-8520-26BA471B8549}" srcOrd="2" destOrd="0" presId="urn:microsoft.com/office/officeart/2005/8/layout/pList2"/>
    <dgm:cxn modelId="{C28F1C3D-1569-403B-B84A-DD6BE4373B26}" type="presParOf" srcId="{A6104892-BC63-4751-8520-26BA471B8549}" destId="{D52CF0EC-F8C2-4DBD-BA37-32D8EFD7DEC8}" srcOrd="0" destOrd="0" presId="urn:microsoft.com/office/officeart/2005/8/layout/pList2"/>
    <dgm:cxn modelId="{ABCABE80-7CBD-435C-BD89-DEE2B7B6F24D}" type="presParOf" srcId="{A6104892-BC63-4751-8520-26BA471B8549}" destId="{3EDC2BEE-9D09-47C6-8C3D-81B84DABAB84}" srcOrd="1" destOrd="0" presId="urn:microsoft.com/office/officeart/2005/8/layout/pList2"/>
    <dgm:cxn modelId="{73514670-1784-4A67-8756-30E3943E3F1A}" type="presParOf" srcId="{A6104892-BC63-4751-8520-26BA471B8549}" destId="{E9D41A5B-F498-4292-81A1-104DAD779CAB}" srcOrd="2" destOrd="0" presId="urn:microsoft.com/office/officeart/2005/8/layout/pList2"/>
    <dgm:cxn modelId="{23D09649-747F-4DE9-BF1D-13659D8917DC}" type="presParOf" srcId="{6916A026-C612-45E9-88DE-A14692DFAE68}" destId="{84CFC030-40F7-4697-B234-C13A8FEE2B12}" srcOrd="3" destOrd="0" presId="urn:microsoft.com/office/officeart/2005/8/layout/pList2"/>
    <dgm:cxn modelId="{8E22F16E-D6CC-4B07-A62B-9467070FAAFA}" type="presParOf" srcId="{6916A026-C612-45E9-88DE-A14692DFAE68}" destId="{AD2586F4-4484-459D-BE7E-D36811307759}" srcOrd="4" destOrd="0" presId="urn:microsoft.com/office/officeart/2005/8/layout/pList2"/>
    <dgm:cxn modelId="{3352D4EC-366E-4405-8BAA-71741761484D}" type="presParOf" srcId="{AD2586F4-4484-459D-BE7E-D36811307759}" destId="{307A8F79-6CF2-495F-81DD-F4DC52B0BA06}" srcOrd="0" destOrd="0" presId="urn:microsoft.com/office/officeart/2005/8/layout/pList2"/>
    <dgm:cxn modelId="{3ECEEEB8-FB55-4F12-8AD9-3280C1B49BCC}" type="presParOf" srcId="{AD2586F4-4484-459D-BE7E-D36811307759}" destId="{E1FA11F7-24F9-4BDB-80EA-E9FEB1B988ED}" srcOrd="1" destOrd="0" presId="urn:microsoft.com/office/officeart/2005/8/layout/pList2"/>
    <dgm:cxn modelId="{502F8C7F-2C1B-42EE-BA49-2520C1392012}" type="presParOf" srcId="{AD2586F4-4484-459D-BE7E-D36811307759}" destId="{9D9CB7D2-5C39-4CE5-99FF-DF9E7FF9842A}" srcOrd="2" destOrd="0" presId="urn:microsoft.com/office/officeart/2005/8/layout/pList2"/>
    <dgm:cxn modelId="{DFFD9DAB-29DB-48A7-ACFE-CE6BF6F42D29}" type="presParOf" srcId="{6916A026-C612-45E9-88DE-A14692DFAE68}" destId="{CB0B0132-EF6E-4DF5-879D-8393FA36F3D9}" srcOrd="5" destOrd="0" presId="urn:microsoft.com/office/officeart/2005/8/layout/pList2"/>
    <dgm:cxn modelId="{A149B34B-4463-4EC5-8E14-D50A1F5E0DE6}" type="presParOf" srcId="{6916A026-C612-45E9-88DE-A14692DFAE68}" destId="{88C05A27-3E23-4F81-BB0D-815B10969B53}" srcOrd="6" destOrd="0" presId="urn:microsoft.com/office/officeart/2005/8/layout/pList2"/>
    <dgm:cxn modelId="{95B9C4A2-C908-4FE4-A94A-FAD380F06C41}" type="presParOf" srcId="{88C05A27-3E23-4F81-BB0D-815B10969B53}" destId="{25D0DEDE-EC2D-456F-B2F5-84839E596950}" srcOrd="0" destOrd="0" presId="urn:microsoft.com/office/officeart/2005/8/layout/pList2"/>
    <dgm:cxn modelId="{A426340B-0450-4183-86E4-771E916F4A90}" type="presParOf" srcId="{88C05A27-3E23-4F81-BB0D-815B10969B53}" destId="{0D0E56AA-D2C3-4EC9-A447-E16CBB0CE866}" srcOrd="1" destOrd="0" presId="urn:microsoft.com/office/officeart/2005/8/layout/pList2"/>
    <dgm:cxn modelId="{97C7FEF1-E2AE-4A71-AB5B-33BAD2FED2E9}" type="presParOf" srcId="{88C05A27-3E23-4F81-BB0D-815B10969B53}" destId="{54C9719B-2638-47E2-920B-4281F6B78696}" srcOrd="2" destOrd="0" presId="urn:microsoft.com/office/officeart/2005/8/layout/pList2"/>
    <dgm:cxn modelId="{A01B4DA6-D6FD-4BEF-AE25-C2BF0339DC07}" type="presParOf" srcId="{6916A026-C612-45E9-88DE-A14692DFAE68}" destId="{D04709F2-084D-4DB0-8958-9344E642D3ED}" srcOrd="7" destOrd="0" presId="urn:microsoft.com/office/officeart/2005/8/layout/pList2"/>
    <dgm:cxn modelId="{6B070594-FA65-4BB4-82AF-599DEA15D330}" type="presParOf" srcId="{6916A026-C612-45E9-88DE-A14692DFAE68}" destId="{E038FDBA-80E2-4718-A34B-2D54C6770D40}" srcOrd="8" destOrd="0" presId="urn:microsoft.com/office/officeart/2005/8/layout/pList2"/>
    <dgm:cxn modelId="{C12E5FA8-AC8A-43F7-AA60-8A4002459B8C}" type="presParOf" srcId="{E038FDBA-80E2-4718-A34B-2D54C6770D40}" destId="{3866EB1C-EC39-4668-9D27-94ED5007EF1E}" srcOrd="0" destOrd="0" presId="urn:microsoft.com/office/officeart/2005/8/layout/pList2"/>
    <dgm:cxn modelId="{A3D49B19-2D15-49BA-A71D-DF46BE95BDC6}" type="presParOf" srcId="{E038FDBA-80E2-4718-A34B-2D54C6770D40}" destId="{B7CADFD4-507A-44AA-938E-52CB61D5F380}" srcOrd="1" destOrd="0" presId="urn:microsoft.com/office/officeart/2005/8/layout/pList2"/>
    <dgm:cxn modelId="{524F44AD-B937-4F34-8BC3-C1B8B8F8C667}" type="presParOf" srcId="{E038FDBA-80E2-4718-A34B-2D54C6770D40}" destId="{6A86E55F-A757-4EEE-9842-F1956D68681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9BD82-CDE9-44A7-B912-AF1B365A03C5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</dgm:pt>
    <dgm:pt modelId="{DE6AE28F-F1C6-49A1-8E39-02D1C365B203}">
      <dgm:prSet phldrT="[Текст]" custT="1"/>
      <dgm:spPr/>
      <dgm:t>
        <a:bodyPr/>
        <a:lstStyle/>
        <a:p>
          <a:r>
            <a:rPr lang="ru-RU" sz="2000" dirty="0"/>
            <a:t>Проведение Международного фестиваля юношеских СМИ и киностудий «Волжские встречи-31», Межрегионального конкурса школьных изданий «Школ-пресс»</a:t>
          </a:r>
        </a:p>
      </dgm:t>
    </dgm:pt>
    <dgm:pt modelId="{43BB0547-A0DF-4F67-8EB9-6A291CA68078}" type="parTrans" cxnId="{2455769E-BAB9-42A2-BB12-DA26748FF814}">
      <dgm:prSet/>
      <dgm:spPr/>
    </dgm:pt>
    <dgm:pt modelId="{EF3CF811-CE85-4FE9-A573-3332A9779652}" type="sibTrans" cxnId="{2455769E-BAB9-42A2-BB12-DA26748FF814}">
      <dgm:prSet/>
      <dgm:spPr/>
    </dgm:pt>
    <dgm:pt modelId="{EC2EA2C4-74FE-4E29-856A-B6D47B173706}">
      <dgm:prSet phldrT="[Текст]" custT="1"/>
      <dgm:spPr/>
      <dgm:t>
        <a:bodyPr/>
        <a:lstStyle/>
        <a:p>
          <a:r>
            <a:rPr lang="ru-RU" sz="1800" dirty="0"/>
            <a:t>Участие в Международном </a:t>
          </a:r>
          <a:r>
            <a:rPr lang="ru-RU" sz="1800" dirty="0" err="1"/>
            <a:t>медиафоруме</a:t>
          </a:r>
          <a:r>
            <a:rPr lang="ru-RU" sz="1800" dirty="0"/>
            <a:t> в МДЦ «Артек», в Всероссийском форуме «Бумеранг», в работе медиа-отрядов и пресс-центров на детских </a:t>
          </a:r>
          <a:r>
            <a:rPr lang="ru-RU" sz="2000" dirty="0"/>
            <a:t>проектах </a:t>
          </a:r>
        </a:p>
      </dgm:t>
    </dgm:pt>
    <dgm:pt modelId="{1400A1EC-605A-45F1-92E9-DE5E77C620CE}" type="parTrans" cxnId="{41A6E363-55FA-4542-B8EE-0B808A282BBC}">
      <dgm:prSet/>
      <dgm:spPr/>
    </dgm:pt>
    <dgm:pt modelId="{9FA2CB23-E281-4B21-BEA0-F526264F6225}" type="sibTrans" cxnId="{41A6E363-55FA-4542-B8EE-0B808A282BBC}">
      <dgm:prSet/>
      <dgm:spPr/>
    </dgm:pt>
    <dgm:pt modelId="{CC8DA7C9-620B-4619-9BDB-DE75D7A78778}">
      <dgm:prSet phldrT="[Текст]" custT="1"/>
      <dgm:spPr/>
      <dgm:t>
        <a:bodyPr/>
        <a:lstStyle/>
        <a:p>
          <a:r>
            <a:rPr lang="ru-RU" sz="2000" dirty="0"/>
            <a:t>Поддержка школьных СМИ, сотрудничество с республиканскими и районными СМИ Чувашии, подготовка материалов для Портала «</a:t>
          </a:r>
          <a:r>
            <a:rPr lang="ru-RU" sz="2000" dirty="0" err="1"/>
            <a:t>Юнпресс</a:t>
          </a:r>
          <a:r>
            <a:rPr lang="ru-RU" sz="2000"/>
            <a:t>», участие в конкурсах</a:t>
          </a:r>
        </a:p>
      </dgm:t>
    </dgm:pt>
    <dgm:pt modelId="{ACE8B973-DF76-4ECC-B02A-29E0DDFF8560}" type="parTrans" cxnId="{E4107BBB-D827-4A83-84A0-8E3E8EF8F763}">
      <dgm:prSet/>
      <dgm:spPr/>
    </dgm:pt>
    <dgm:pt modelId="{5B54AB43-62D7-4D84-AE85-139396E1B5D9}" type="sibTrans" cxnId="{E4107BBB-D827-4A83-84A0-8E3E8EF8F763}">
      <dgm:prSet/>
      <dgm:spPr/>
    </dgm:pt>
    <dgm:pt modelId="{9B6DF688-4E35-432B-8102-10F862634199}" type="pres">
      <dgm:prSet presAssocID="{CB59BD82-CDE9-44A7-B912-AF1B365A03C5}" presName="Name0" presStyleCnt="0">
        <dgm:presLayoutVars>
          <dgm:dir/>
          <dgm:resizeHandles val="exact"/>
        </dgm:presLayoutVars>
      </dgm:prSet>
      <dgm:spPr/>
    </dgm:pt>
    <dgm:pt modelId="{2D992CC6-D4C6-42AE-902B-782CCE23C712}" type="pres">
      <dgm:prSet presAssocID="{CB59BD82-CDE9-44A7-B912-AF1B365A03C5}" presName="bkgdShp" presStyleLbl="alignAccFollowNode1" presStyleIdx="0" presStyleCnt="1"/>
      <dgm:spPr/>
    </dgm:pt>
    <dgm:pt modelId="{A21FFDA2-8C10-4608-9352-E8F96027F0CF}" type="pres">
      <dgm:prSet presAssocID="{CB59BD82-CDE9-44A7-B912-AF1B365A03C5}" presName="linComp" presStyleCnt="0"/>
      <dgm:spPr/>
    </dgm:pt>
    <dgm:pt modelId="{8E5E0D31-8625-4C97-87BC-D1730DD7CAE4}" type="pres">
      <dgm:prSet presAssocID="{DE6AE28F-F1C6-49A1-8E39-02D1C365B203}" presName="compNode" presStyleCnt="0"/>
      <dgm:spPr/>
    </dgm:pt>
    <dgm:pt modelId="{2EF930F1-B684-4117-8DF1-FE87607876B9}" type="pres">
      <dgm:prSet presAssocID="{DE6AE28F-F1C6-49A1-8E39-02D1C365B2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856C3-D446-41FE-A74B-DFB97A391CB2}" type="pres">
      <dgm:prSet presAssocID="{DE6AE28F-F1C6-49A1-8E39-02D1C365B203}" presName="invisiNode" presStyleLbl="node1" presStyleIdx="0" presStyleCnt="3"/>
      <dgm:spPr/>
    </dgm:pt>
    <dgm:pt modelId="{15C9C52E-0C6B-4655-9F10-6A729F089006}" type="pres">
      <dgm:prSet presAssocID="{DE6AE28F-F1C6-49A1-8E39-02D1C365B20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8BB0E15A-8171-406C-88BC-75AB3308584F}" type="pres">
      <dgm:prSet presAssocID="{EF3CF811-CE85-4FE9-A573-3332A9779652}" presName="sibTrans" presStyleLbl="sibTrans2D1" presStyleIdx="0" presStyleCnt="0"/>
      <dgm:spPr/>
    </dgm:pt>
    <dgm:pt modelId="{31A4D0F0-F219-4247-883D-FB987BCCDA08}" type="pres">
      <dgm:prSet presAssocID="{EC2EA2C4-74FE-4E29-856A-B6D47B173706}" presName="compNode" presStyleCnt="0"/>
      <dgm:spPr/>
    </dgm:pt>
    <dgm:pt modelId="{A5057269-39A2-41EE-87DD-5BFDE648539A}" type="pres">
      <dgm:prSet presAssocID="{EC2EA2C4-74FE-4E29-856A-B6D47B1737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43114-953E-470F-A0B5-6FC8E9E527BB}" type="pres">
      <dgm:prSet presAssocID="{EC2EA2C4-74FE-4E29-856A-B6D47B173706}" presName="invisiNode" presStyleLbl="node1" presStyleIdx="1" presStyleCnt="3"/>
      <dgm:spPr/>
    </dgm:pt>
    <dgm:pt modelId="{43EF77FB-23A4-495C-AF4A-1C85BF461A16}" type="pres">
      <dgm:prSet presAssocID="{EC2EA2C4-74FE-4E29-856A-B6D47B17370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63B6A68C-02D2-4E26-838E-D13FB9F53F16}" type="pres">
      <dgm:prSet presAssocID="{9FA2CB23-E281-4B21-BEA0-F526264F6225}" presName="sibTrans" presStyleLbl="sibTrans2D1" presStyleIdx="0" presStyleCnt="0"/>
      <dgm:spPr/>
    </dgm:pt>
    <dgm:pt modelId="{16A95615-3380-4FDE-AD73-C55DBD12666B}" type="pres">
      <dgm:prSet presAssocID="{CC8DA7C9-620B-4619-9BDB-DE75D7A78778}" presName="compNode" presStyleCnt="0"/>
      <dgm:spPr/>
    </dgm:pt>
    <dgm:pt modelId="{A030A305-1AD8-4472-B287-12094B348610}" type="pres">
      <dgm:prSet presAssocID="{CC8DA7C9-620B-4619-9BDB-DE75D7A787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938CE-2860-4F58-BD84-A60B69D0CB70}" type="pres">
      <dgm:prSet presAssocID="{CC8DA7C9-620B-4619-9BDB-DE75D7A78778}" presName="invisiNode" presStyleLbl="node1" presStyleIdx="2" presStyleCnt="3"/>
      <dgm:spPr/>
    </dgm:pt>
    <dgm:pt modelId="{0BA500EA-C3E2-4C51-948C-8BFCFFDC0686}" type="pres">
      <dgm:prSet presAssocID="{CC8DA7C9-620B-4619-9BDB-DE75D7A7877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</dgm:ptLst>
  <dgm:cxnLst>
    <dgm:cxn modelId="{E4107BBB-D827-4A83-84A0-8E3E8EF8F763}" srcId="{CB59BD82-CDE9-44A7-B912-AF1B365A03C5}" destId="{CC8DA7C9-620B-4619-9BDB-DE75D7A78778}" srcOrd="2" destOrd="0" parTransId="{ACE8B973-DF76-4ECC-B02A-29E0DDFF8560}" sibTransId="{5B54AB43-62D7-4D84-AE85-139396E1B5D9}"/>
    <dgm:cxn modelId="{51F57701-A592-4741-A390-7128F9A221B1}" type="presOf" srcId="{CB59BD82-CDE9-44A7-B912-AF1B365A03C5}" destId="{9B6DF688-4E35-432B-8102-10F862634199}" srcOrd="0" destOrd="0" presId="urn:microsoft.com/office/officeart/2005/8/layout/pList2"/>
    <dgm:cxn modelId="{A7C33C1B-55B6-416C-BDB9-AD5892C1832F}" type="presOf" srcId="{EC2EA2C4-74FE-4E29-856A-B6D47B173706}" destId="{A5057269-39A2-41EE-87DD-5BFDE648539A}" srcOrd="0" destOrd="0" presId="urn:microsoft.com/office/officeart/2005/8/layout/pList2"/>
    <dgm:cxn modelId="{2455769E-BAB9-42A2-BB12-DA26748FF814}" srcId="{CB59BD82-CDE9-44A7-B912-AF1B365A03C5}" destId="{DE6AE28F-F1C6-49A1-8E39-02D1C365B203}" srcOrd="0" destOrd="0" parTransId="{43BB0547-A0DF-4F67-8EB9-6A291CA68078}" sibTransId="{EF3CF811-CE85-4FE9-A573-3332A9779652}"/>
    <dgm:cxn modelId="{1C7D0B24-11CB-4037-9F8A-8DCC4BC3246B}" type="presOf" srcId="{CC8DA7C9-620B-4619-9BDB-DE75D7A78778}" destId="{A030A305-1AD8-4472-B287-12094B348610}" srcOrd="0" destOrd="0" presId="urn:microsoft.com/office/officeart/2005/8/layout/pList2"/>
    <dgm:cxn modelId="{F0991870-493F-43AB-8457-B480F31458FF}" type="presOf" srcId="{DE6AE28F-F1C6-49A1-8E39-02D1C365B203}" destId="{2EF930F1-B684-4117-8DF1-FE87607876B9}" srcOrd="0" destOrd="0" presId="urn:microsoft.com/office/officeart/2005/8/layout/pList2"/>
    <dgm:cxn modelId="{B5954DC7-0327-4D1E-A58D-8CF735124052}" type="presOf" srcId="{EF3CF811-CE85-4FE9-A573-3332A9779652}" destId="{8BB0E15A-8171-406C-88BC-75AB3308584F}" srcOrd="0" destOrd="0" presId="urn:microsoft.com/office/officeart/2005/8/layout/pList2"/>
    <dgm:cxn modelId="{BE8859BC-FD40-42B0-9F24-F9B1CE09DEF7}" type="presOf" srcId="{9FA2CB23-E281-4B21-BEA0-F526264F6225}" destId="{63B6A68C-02D2-4E26-838E-D13FB9F53F16}" srcOrd="0" destOrd="0" presId="urn:microsoft.com/office/officeart/2005/8/layout/pList2"/>
    <dgm:cxn modelId="{41A6E363-55FA-4542-B8EE-0B808A282BBC}" srcId="{CB59BD82-CDE9-44A7-B912-AF1B365A03C5}" destId="{EC2EA2C4-74FE-4E29-856A-B6D47B173706}" srcOrd="1" destOrd="0" parTransId="{1400A1EC-605A-45F1-92E9-DE5E77C620CE}" sibTransId="{9FA2CB23-E281-4B21-BEA0-F526264F6225}"/>
    <dgm:cxn modelId="{27642B94-2A64-41BD-B20A-16F1FDBB37EF}" type="presParOf" srcId="{9B6DF688-4E35-432B-8102-10F862634199}" destId="{2D992CC6-D4C6-42AE-902B-782CCE23C712}" srcOrd="0" destOrd="0" presId="urn:microsoft.com/office/officeart/2005/8/layout/pList2"/>
    <dgm:cxn modelId="{B9B0F870-232C-4879-A907-D7EC20436676}" type="presParOf" srcId="{9B6DF688-4E35-432B-8102-10F862634199}" destId="{A21FFDA2-8C10-4608-9352-E8F96027F0CF}" srcOrd="1" destOrd="0" presId="urn:microsoft.com/office/officeart/2005/8/layout/pList2"/>
    <dgm:cxn modelId="{606DF031-DCA6-41DB-9587-539794B0EA03}" type="presParOf" srcId="{A21FFDA2-8C10-4608-9352-E8F96027F0CF}" destId="{8E5E0D31-8625-4C97-87BC-D1730DD7CAE4}" srcOrd="0" destOrd="0" presId="urn:microsoft.com/office/officeart/2005/8/layout/pList2"/>
    <dgm:cxn modelId="{47B15752-BE67-418B-B6B6-37FD771772E2}" type="presParOf" srcId="{8E5E0D31-8625-4C97-87BC-D1730DD7CAE4}" destId="{2EF930F1-B684-4117-8DF1-FE87607876B9}" srcOrd="0" destOrd="0" presId="urn:microsoft.com/office/officeart/2005/8/layout/pList2"/>
    <dgm:cxn modelId="{D223F7F2-3537-4209-B461-326B49CA26CC}" type="presParOf" srcId="{8E5E0D31-8625-4C97-87BC-D1730DD7CAE4}" destId="{6DB856C3-D446-41FE-A74B-DFB97A391CB2}" srcOrd="1" destOrd="0" presId="urn:microsoft.com/office/officeart/2005/8/layout/pList2"/>
    <dgm:cxn modelId="{33BE0211-212E-4EA3-ACB0-7BBC3A9C4678}" type="presParOf" srcId="{8E5E0D31-8625-4C97-87BC-D1730DD7CAE4}" destId="{15C9C52E-0C6B-4655-9F10-6A729F089006}" srcOrd="2" destOrd="0" presId="urn:microsoft.com/office/officeart/2005/8/layout/pList2"/>
    <dgm:cxn modelId="{C1F4BEA8-5C0F-4295-BC2D-B8C15C106222}" type="presParOf" srcId="{A21FFDA2-8C10-4608-9352-E8F96027F0CF}" destId="{8BB0E15A-8171-406C-88BC-75AB3308584F}" srcOrd="1" destOrd="0" presId="urn:microsoft.com/office/officeart/2005/8/layout/pList2"/>
    <dgm:cxn modelId="{313B8522-5690-464F-80D6-4D2607C22448}" type="presParOf" srcId="{A21FFDA2-8C10-4608-9352-E8F96027F0CF}" destId="{31A4D0F0-F219-4247-883D-FB987BCCDA08}" srcOrd="2" destOrd="0" presId="urn:microsoft.com/office/officeart/2005/8/layout/pList2"/>
    <dgm:cxn modelId="{B86937D1-27BC-4373-8E30-060F9C98FE14}" type="presParOf" srcId="{31A4D0F0-F219-4247-883D-FB987BCCDA08}" destId="{A5057269-39A2-41EE-87DD-5BFDE648539A}" srcOrd="0" destOrd="0" presId="urn:microsoft.com/office/officeart/2005/8/layout/pList2"/>
    <dgm:cxn modelId="{8CD9C58B-C442-43A6-AA39-88CE2021890F}" type="presParOf" srcId="{31A4D0F0-F219-4247-883D-FB987BCCDA08}" destId="{51D43114-953E-470F-A0B5-6FC8E9E527BB}" srcOrd="1" destOrd="0" presId="urn:microsoft.com/office/officeart/2005/8/layout/pList2"/>
    <dgm:cxn modelId="{424B2322-7683-4358-8FEB-E1283F050167}" type="presParOf" srcId="{31A4D0F0-F219-4247-883D-FB987BCCDA08}" destId="{43EF77FB-23A4-495C-AF4A-1C85BF461A16}" srcOrd="2" destOrd="0" presId="urn:microsoft.com/office/officeart/2005/8/layout/pList2"/>
    <dgm:cxn modelId="{7615FDEF-8474-428B-9823-130F53C5DB69}" type="presParOf" srcId="{A21FFDA2-8C10-4608-9352-E8F96027F0CF}" destId="{63B6A68C-02D2-4E26-838E-D13FB9F53F16}" srcOrd="3" destOrd="0" presId="urn:microsoft.com/office/officeart/2005/8/layout/pList2"/>
    <dgm:cxn modelId="{07FD41D2-3F06-4E92-8CF9-70EE05306C59}" type="presParOf" srcId="{A21FFDA2-8C10-4608-9352-E8F96027F0CF}" destId="{16A95615-3380-4FDE-AD73-C55DBD12666B}" srcOrd="4" destOrd="0" presId="urn:microsoft.com/office/officeart/2005/8/layout/pList2"/>
    <dgm:cxn modelId="{D1D20786-2ECB-41BF-ADD6-71A345D914AC}" type="presParOf" srcId="{16A95615-3380-4FDE-AD73-C55DBD12666B}" destId="{A030A305-1AD8-4472-B287-12094B348610}" srcOrd="0" destOrd="0" presId="urn:microsoft.com/office/officeart/2005/8/layout/pList2"/>
    <dgm:cxn modelId="{BE334607-7212-42D9-906A-A1DC0626014E}" type="presParOf" srcId="{16A95615-3380-4FDE-AD73-C55DBD12666B}" destId="{33D938CE-2860-4F58-BD84-A60B69D0CB70}" srcOrd="1" destOrd="0" presId="urn:microsoft.com/office/officeart/2005/8/layout/pList2"/>
    <dgm:cxn modelId="{0F8DE03E-EC04-467F-A799-9EAC22AEA0CE}" type="presParOf" srcId="{16A95615-3380-4FDE-AD73-C55DBD12666B}" destId="{0BA500EA-C3E2-4C51-948C-8BFCFFDC068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4C09B-CDAD-4818-AE52-FCE891B70BB3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Задача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Образовательные: Обучение школьников азам и направлениям журналистики, творческая </a:t>
          </a:r>
          <a:r>
            <a:rPr lang="ru-RU" sz="1400" kern="1200" dirty="0" smtClean="0"/>
            <a:t>самореализация </a:t>
          </a:r>
          <a:endParaRPr lang="ru-RU" sz="1400" kern="1200" dirty="0"/>
        </a:p>
      </dsp:txBody>
      <dsp:txXfrm>
        <a:off x="2451" y="1740535"/>
        <a:ext cx="2569852" cy="1740535"/>
      </dsp:txXfrm>
    </dsp:sp>
    <dsp:sp modelId="{F8BB95B2-C135-4998-8596-EFDFEE23B26C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E54DC-491A-40AD-9E50-CE2B962165F1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Задача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Организационные: Создание в школах и домах детского творчества Чувашской Республики студий юных журналистов и пресс-центров </a:t>
          </a:r>
        </a:p>
      </dsp:txBody>
      <dsp:txXfrm>
        <a:off x="2649399" y="1740535"/>
        <a:ext cx="2569852" cy="1740535"/>
      </dsp:txXfrm>
    </dsp:sp>
    <dsp:sp modelId="{57B5ED80-C8B0-44BA-B584-F79BD4FD54EE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BA004-A187-4E36-8F3C-B03C1AD508BB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Задача 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Методические: Помощь руководителям студий юных журналистов в образовательных </a:t>
          </a:r>
          <a:r>
            <a:rPr lang="ru-RU" sz="1400" kern="1200" dirty="0" smtClean="0">
              <a:solidFill>
                <a:schemeClr val="tx1"/>
              </a:solidFill>
            </a:rPr>
            <a:t>методиках </a:t>
          </a:r>
          <a:r>
            <a:rPr lang="ru-RU" sz="1400" kern="1200" dirty="0">
              <a:solidFill>
                <a:schemeClr val="tx1"/>
              </a:solidFill>
            </a:rPr>
            <a:t>по работе с детьми.</a:t>
          </a:r>
        </a:p>
      </dsp:txBody>
      <dsp:txXfrm>
        <a:off x="5296347" y="1740535"/>
        <a:ext cx="2569852" cy="1740535"/>
      </dsp:txXfrm>
    </dsp:sp>
    <dsp:sp modelId="{1CC471EE-A445-4342-8DCC-BE2B4C6F3F81}">
      <dsp:nvSpPr>
        <dsp:cNvPr id="0" name=""/>
        <dsp:cNvSpPr/>
      </dsp:nvSpPr>
      <dsp:spPr>
        <a:xfrm>
          <a:off x="5898333" y="371913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6817A-4424-435A-841B-AE98C0C963E5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Задача 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Правовая: Защита прав юных журналистов, соблюдение Закона о печати РФ и Конвенции о правах ребенка в школах Чувашской Республики</a:t>
          </a:r>
        </a:p>
      </dsp:txBody>
      <dsp:txXfrm>
        <a:off x="7943295" y="1740535"/>
        <a:ext cx="2569852" cy="1740535"/>
      </dsp:txXfrm>
    </dsp:sp>
    <dsp:sp modelId="{0777697A-9880-48AC-B5E3-84454CF01733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5F6E-2EEB-4404-ACC6-A2DECC0610DA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3539-A466-4442-880D-5340BDC46E15}">
      <dsp:nvSpPr>
        <dsp:cNvPr id="0" name=""/>
        <dsp:cNvSpPr/>
      </dsp:nvSpPr>
      <dsp:spPr>
        <a:xfrm>
          <a:off x="5884345" y="2834659"/>
          <a:ext cx="1762510" cy="290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7"/>
              </a:lnTo>
              <a:lnTo>
                <a:pt x="1762510" y="108137"/>
              </a:lnTo>
              <a:lnTo>
                <a:pt x="1762510" y="2900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7CC5E-F12A-431D-B596-4C0F0D9A912E}">
      <dsp:nvSpPr>
        <dsp:cNvPr id="0" name=""/>
        <dsp:cNvSpPr/>
      </dsp:nvSpPr>
      <dsp:spPr>
        <a:xfrm>
          <a:off x="2243807" y="1367910"/>
          <a:ext cx="3640537" cy="30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1"/>
              </a:lnTo>
              <a:lnTo>
                <a:pt x="3640537" y="120271"/>
              </a:lnTo>
              <a:lnTo>
                <a:pt x="3640537" y="3022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1AE6F-7839-4BD2-82F7-9BC845D9DA17}">
      <dsp:nvSpPr>
        <dsp:cNvPr id="0" name=""/>
        <dsp:cNvSpPr/>
      </dsp:nvSpPr>
      <dsp:spPr>
        <a:xfrm>
          <a:off x="2489001" y="2757929"/>
          <a:ext cx="627381" cy="29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73"/>
              </a:lnTo>
              <a:lnTo>
                <a:pt x="627381" y="116673"/>
              </a:lnTo>
              <a:lnTo>
                <a:pt x="627381" y="298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70481-2A6B-4AB3-AE1B-C969F9139436}">
      <dsp:nvSpPr>
        <dsp:cNvPr id="0" name=""/>
        <dsp:cNvSpPr/>
      </dsp:nvSpPr>
      <dsp:spPr>
        <a:xfrm>
          <a:off x="586880" y="2757929"/>
          <a:ext cx="1902120" cy="366823"/>
        </a:xfrm>
        <a:custGeom>
          <a:avLst/>
          <a:gdLst/>
          <a:ahLst/>
          <a:cxnLst/>
          <a:rect l="0" t="0" r="0" b="0"/>
          <a:pathLst>
            <a:path>
              <a:moveTo>
                <a:pt x="1902120" y="0"/>
              </a:moveTo>
              <a:lnTo>
                <a:pt x="1902120" y="184867"/>
              </a:lnTo>
              <a:lnTo>
                <a:pt x="0" y="184867"/>
              </a:lnTo>
              <a:lnTo>
                <a:pt x="0" y="3668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AB5E2-7EB9-4F10-B60A-4D04C8DA57D4}">
      <dsp:nvSpPr>
        <dsp:cNvPr id="0" name=""/>
        <dsp:cNvSpPr/>
      </dsp:nvSpPr>
      <dsp:spPr>
        <a:xfrm>
          <a:off x="2243807" y="1367910"/>
          <a:ext cx="245193" cy="22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1"/>
              </a:lnTo>
              <a:lnTo>
                <a:pt x="245193" y="43541"/>
              </a:lnTo>
              <a:lnTo>
                <a:pt x="245193" y="2254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EB807-BFB4-4E37-BE24-4816668E31E4}">
      <dsp:nvSpPr>
        <dsp:cNvPr id="0" name=""/>
        <dsp:cNvSpPr/>
      </dsp:nvSpPr>
      <dsp:spPr>
        <a:xfrm>
          <a:off x="1661547" y="203390"/>
          <a:ext cx="1164520" cy="116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578BB-C97D-47CF-89F8-926A33C02A9F}">
      <dsp:nvSpPr>
        <dsp:cNvPr id="0" name=""/>
        <dsp:cNvSpPr/>
      </dsp:nvSpPr>
      <dsp:spPr>
        <a:xfrm>
          <a:off x="2895767" y="350312"/>
          <a:ext cx="6626185" cy="58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Чувашское региональное отделение ОДОО «Лиги юных журналистов»</a:t>
          </a:r>
        </a:p>
      </dsp:txBody>
      <dsp:txXfrm>
        <a:off x="2895767" y="350312"/>
        <a:ext cx="6626185" cy="582202"/>
      </dsp:txXfrm>
    </dsp:sp>
    <dsp:sp modelId="{B6CF6582-98CC-42FE-B7FD-7BBA19280A28}">
      <dsp:nvSpPr>
        <dsp:cNvPr id="0" name=""/>
        <dsp:cNvSpPr/>
      </dsp:nvSpPr>
      <dsp:spPr>
        <a:xfrm>
          <a:off x="1906740" y="1593408"/>
          <a:ext cx="1164520" cy="116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17B4-AAD4-42F9-90F7-FD7D04CACDFF}">
      <dsp:nvSpPr>
        <dsp:cNvPr id="0" name=""/>
        <dsp:cNvSpPr/>
      </dsp:nvSpPr>
      <dsp:spPr>
        <a:xfrm>
          <a:off x="3017958" y="1590497"/>
          <a:ext cx="1853386" cy="116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Руководители</a:t>
          </a:r>
          <a:r>
            <a:rPr lang="ru-RU" sz="2000" kern="1200" baseline="0" dirty="0"/>
            <a:t> школьных СМИ</a:t>
          </a:r>
          <a:endParaRPr lang="ru-RU" sz="2000" kern="1200" dirty="0"/>
        </a:p>
      </dsp:txBody>
      <dsp:txXfrm>
        <a:off x="3017958" y="1590497"/>
        <a:ext cx="1853386" cy="1164520"/>
      </dsp:txXfrm>
    </dsp:sp>
    <dsp:sp modelId="{A0DDBC31-C351-41D5-94AD-FF34D3516FDF}">
      <dsp:nvSpPr>
        <dsp:cNvPr id="0" name=""/>
        <dsp:cNvSpPr/>
      </dsp:nvSpPr>
      <dsp:spPr>
        <a:xfrm>
          <a:off x="4620" y="3124753"/>
          <a:ext cx="1164520" cy="116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C9D5E-C857-4590-8397-03B3D399F65F}">
      <dsp:nvSpPr>
        <dsp:cNvPr id="0" name=""/>
        <dsp:cNvSpPr/>
      </dsp:nvSpPr>
      <dsp:spPr>
        <a:xfrm>
          <a:off x="1169140" y="3121841"/>
          <a:ext cx="1746780" cy="116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Юные журналисты, фотографы</a:t>
          </a:r>
        </a:p>
      </dsp:txBody>
      <dsp:txXfrm>
        <a:off x="1169140" y="3121841"/>
        <a:ext cx="1746780" cy="1164520"/>
      </dsp:txXfrm>
    </dsp:sp>
    <dsp:sp modelId="{D3EFC468-257D-4B73-818C-2C65F428A7AA}">
      <dsp:nvSpPr>
        <dsp:cNvPr id="0" name=""/>
        <dsp:cNvSpPr/>
      </dsp:nvSpPr>
      <dsp:spPr>
        <a:xfrm>
          <a:off x="2534121" y="3056558"/>
          <a:ext cx="1164520" cy="116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006F-6AF3-4423-936A-E3D92C9F5982}">
      <dsp:nvSpPr>
        <dsp:cNvPr id="0" name=""/>
        <dsp:cNvSpPr/>
      </dsp:nvSpPr>
      <dsp:spPr>
        <a:xfrm>
          <a:off x="3716459" y="3121841"/>
          <a:ext cx="3057006" cy="116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Руководство учебных заведений, СМИ, общественных объединений</a:t>
          </a:r>
        </a:p>
      </dsp:txBody>
      <dsp:txXfrm>
        <a:off x="3716459" y="3121841"/>
        <a:ext cx="3057006" cy="1164520"/>
      </dsp:txXfrm>
    </dsp:sp>
    <dsp:sp modelId="{C2681E5D-19D3-41CD-BCDC-2387CEAF6CA1}">
      <dsp:nvSpPr>
        <dsp:cNvPr id="0" name=""/>
        <dsp:cNvSpPr/>
      </dsp:nvSpPr>
      <dsp:spPr>
        <a:xfrm>
          <a:off x="5302085" y="1670138"/>
          <a:ext cx="1164520" cy="116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27C95-38EC-4594-AE87-1B5BEE9C29AB}">
      <dsp:nvSpPr>
        <dsp:cNvPr id="0" name=""/>
        <dsp:cNvSpPr/>
      </dsp:nvSpPr>
      <dsp:spPr>
        <a:xfrm>
          <a:off x="6623868" y="1590497"/>
          <a:ext cx="3887111" cy="116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Медиаволонтеры</a:t>
          </a:r>
          <a:endParaRPr lang="ru-RU" sz="2000" kern="1200" dirty="0"/>
        </a:p>
      </dsp:txBody>
      <dsp:txXfrm>
        <a:off x="6623868" y="1590497"/>
        <a:ext cx="3887111" cy="1164520"/>
      </dsp:txXfrm>
    </dsp:sp>
    <dsp:sp modelId="{1A73A187-1077-40C7-9772-FE35FB8E714E}">
      <dsp:nvSpPr>
        <dsp:cNvPr id="0" name=""/>
        <dsp:cNvSpPr/>
      </dsp:nvSpPr>
      <dsp:spPr>
        <a:xfrm>
          <a:off x="7064595" y="3124753"/>
          <a:ext cx="1164520" cy="116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74248-8646-4735-A6C6-423D15532B25}">
      <dsp:nvSpPr>
        <dsp:cNvPr id="0" name=""/>
        <dsp:cNvSpPr/>
      </dsp:nvSpPr>
      <dsp:spPr>
        <a:xfrm>
          <a:off x="8229116" y="3121841"/>
          <a:ext cx="1746780" cy="116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Работа на фестивалях, в пресс-центрах детских лагерей </a:t>
          </a:r>
        </a:p>
      </dsp:txBody>
      <dsp:txXfrm>
        <a:off x="8229116" y="3121841"/>
        <a:ext cx="1746780" cy="1164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97BB1-4225-44B4-B321-4FAB02C1BA37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D33B2-448E-4845-8E41-48F3F40E58A4}">
      <dsp:nvSpPr>
        <dsp:cNvPr id="0" name=""/>
        <dsp:cNvSpPr/>
      </dsp:nvSpPr>
      <dsp:spPr>
        <a:xfrm>
          <a:off x="317130" y="275152"/>
          <a:ext cx="180028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5CCC-0605-4140-BF57-F8DF83920BF7}">
      <dsp:nvSpPr>
        <dsp:cNvPr id="0" name=""/>
        <dsp:cNvSpPr/>
      </dsp:nvSpPr>
      <dsp:spPr>
        <a:xfrm rot="10800000">
          <a:off x="317130" y="1958102"/>
          <a:ext cx="180028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Международный фестиваль юношеских СМИ и киностудий «Волжские встречи». Проводится два раза в год. Весной – 450 участников, зимой -150 участников</a:t>
          </a:r>
        </a:p>
      </dsp:txBody>
      <dsp:txXfrm rot="10800000">
        <a:off x="372495" y="1958102"/>
        <a:ext cx="1689553" cy="2337870"/>
      </dsp:txXfrm>
    </dsp:sp>
    <dsp:sp modelId="{E9D41A5B-F498-4292-81A1-104DAD779CAB}">
      <dsp:nvSpPr>
        <dsp:cNvPr id="0" name=""/>
        <dsp:cNvSpPr/>
      </dsp:nvSpPr>
      <dsp:spPr>
        <a:xfrm>
          <a:off x="2297441" y="261080"/>
          <a:ext cx="180028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CF0EC-F8C2-4DBD-BA37-32D8EFD7DEC8}">
      <dsp:nvSpPr>
        <dsp:cNvPr id="0" name=""/>
        <dsp:cNvSpPr/>
      </dsp:nvSpPr>
      <dsp:spPr>
        <a:xfrm rot="10800000">
          <a:off x="2297441" y="1958102"/>
          <a:ext cx="180028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Межрегиональный конкурс школьных изданий «Школ-пресс». Проводится ежегодно в феврале. Собирает 300 участников.</a:t>
          </a:r>
        </a:p>
      </dsp:txBody>
      <dsp:txXfrm rot="10800000">
        <a:off x="2352806" y="1958102"/>
        <a:ext cx="1689553" cy="2337870"/>
      </dsp:txXfrm>
    </dsp:sp>
    <dsp:sp modelId="{9D9CB7D2-5C39-4CE5-99FF-DF9E7FF9842A}">
      <dsp:nvSpPr>
        <dsp:cNvPr id="0" name=""/>
        <dsp:cNvSpPr/>
      </dsp:nvSpPr>
      <dsp:spPr>
        <a:xfrm>
          <a:off x="4357658" y="261080"/>
          <a:ext cx="180028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A8F79-6CF2-495F-81DD-F4DC52B0BA06}">
      <dsp:nvSpPr>
        <dsp:cNvPr id="0" name=""/>
        <dsp:cNvSpPr/>
      </dsp:nvSpPr>
      <dsp:spPr>
        <a:xfrm rot="10800000">
          <a:off x="4277752" y="1958102"/>
          <a:ext cx="1960094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Районные семинары для руководителей школьных СМИ и для юных журналистов. За год проведено 28 семинаров. В семинарах приняло участие 247 учителей школ и более 2 тысяч школьников</a:t>
          </a:r>
        </a:p>
      </dsp:txBody>
      <dsp:txXfrm rot="10800000">
        <a:off x="4338032" y="1958102"/>
        <a:ext cx="1839534" cy="2332955"/>
      </dsp:txXfrm>
    </dsp:sp>
    <dsp:sp modelId="{54C9719B-2638-47E2-920B-4281F6B78696}">
      <dsp:nvSpPr>
        <dsp:cNvPr id="0" name=""/>
        <dsp:cNvSpPr/>
      </dsp:nvSpPr>
      <dsp:spPr>
        <a:xfrm>
          <a:off x="6417875" y="261080"/>
          <a:ext cx="180028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DEDE-EC2D-456F-B2F5-84839E596950}">
      <dsp:nvSpPr>
        <dsp:cNvPr id="0" name=""/>
        <dsp:cNvSpPr/>
      </dsp:nvSpPr>
      <dsp:spPr>
        <a:xfrm rot="10800000">
          <a:off x="6417875" y="1958102"/>
          <a:ext cx="180028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Выпуск телепередачи «</a:t>
          </a:r>
          <a:r>
            <a:rPr lang="ru-RU" sz="1200" kern="1200" dirty="0" err="1"/>
            <a:t>Акилбупсер</a:t>
          </a:r>
          <a:r>
            <a:rPr lang="ru-RU" sz="1200" kern="1200" dirty="0"/>
            <a:t>» на Национальном ТВ, радиопередачи «Точка отсчета» на Чувашском радио, выпуск школьных новостей на Детском радио, выпуск школьных страниц в районных изданиях</a:t>
          </a:r>
        </a:p>
      </dsp:txBody>
      <dsp:txXfrm rot="10800000">
        <a:off x="6473240" y="1958102"/>
        <a:ext cx="1689553" cy="2337870"/>
      </dsp:txXfrm>
    </dsp:sp>
    <dsp:sp modelId="{6A86E55F-A757-4EEE-9842-F1956D68681B}">
      <dsp:nvSpPr>
        <dsp:cNvPr id="0" name=""/>
        <dsp:cNvSpPr/>
      </dsp:nvSpPr>
      <dsp:spPr>
        <a:xfrm>
          <a:off x="8398186" y="261080"/>
          <a:ext cx="180028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6EB1C-EC39-4668-9D27-94ED5007EF1E}">
      <dsp:nvSpPr>
        <dsp:cNvPr id="0" name=""/>
        <dsp:cNvSpPr/>
      </dsp:nvSpPr>
      <dsp:spPr>
        <a:xfrm rot="10800000">
          <a:off x="8398186" y="1958102"/>
          <a:ext cx="180028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Информационное партнерство с детскими и молодежными организациями Чувашии, создание детских пресс-центров на республиканских мероприятиях, подготовка школьников для поступления на </a:t>
          </a:r>
          <a:r>
            <a:rPr lang="ru-RU" sz="1200" kern="1200" dirty="0" err="1"/>
            <a:t>журфак</a:t>
          </a:r>
          <a:endParaRPr lang="ru-RU" sz="1200" kern="1200" dirty="0"/>
        </a:p>
      </dsp:txBody>
      <dsp:txXfrm rot="10800000">
        <a:off x="8453551" y="1958102"/>
        <a:ext cx="1689553" cy="2337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92CC6-D4C6-42AE-902B-782CCE23C71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9C52E-0C6B-4655-9F10-6A729F089006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930F1-B684-4117-8DF1-FE87607876B9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Проведение Международного фестиваля юношеских СМИ и киностудий «Волжские встречи-31», Межрегионального конкурса школьных изданий «Школ-пресс»</a:t>
          </a:r>
        </a:p>
      </dsp:txBody>
      <dsp:txXfrm rot="10800000">
        <a:off x="389068" y="1958102"/>
        <a:ext cx="2941757" cy="2319635"/>
      </dsp:txXfrm>
    </dsp:sp>
    <dsp:sp modelId="{43EF77FB-23A4-495C-AF4A-1C85BF461A16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57269-39A2-41EE-87DD-5BFDE648539A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Участие в Международном </a:t>
          </a:r>
          <a:r>
            <a:rPr lang="ru-RU" sz="1800" kern="1200" dirty="0" err="1"/>
            <a:t>медиафоруме</a:t>
          </a:r>
          <a:r>
            <a:rPr lang="ru-RU" sz="1800" kern="1200" dirty="0"/>
            <a:t> в МДЦ «Артек», в Всероссийском форуме «Бумеранг», в работе медиа-отрядов и пресс-центров на детских </a:t>
          </a:r>
          <a:r>
            <a:rPr lang="ru-RU" sz="2000" kern="1200" dirty="0"/>
            <a:t>проектах </a:t>
          </a:r>
        </a:p>
      </dsp:txBody>
      <dsp:txXfrm rot="10800000">
        <a:off x="3786921" y="1958102"/>
        <a:ext cx="2941757" cy="2319635"/>
      </dsp:txXfrm>
    </dsp:sp>
    <dsp:sp modelId="{0BA500EA-C3E2-4C51-948C-8BFCFFDC0686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0A305-1AD8-4472-B287-12094B348610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Поддержка школьных СМИ, сотрудничество с республиканскими и районными СМИ Чувашии, подготовка материалов для Портала «</a:t>
          </a:r>
          <a:r>
            <a:rPr lang="ru-RU" sz="2000" kern="1200" dirty="0" err="1"/>
            <a:t>Юнпресс</a:t>
          </a:r>
          <a:r>
            <a:rPr lang="ru-RU" sz="2000" kern="1200"/>
            <a:t>», участие в конкурсах</a:t>
          </a:r>
        </a:p>
      </dsp:txBody>
      <dsp:txXfrm rot="10800000">
        <a:off x="7184774" y="1958102"/>
        <a:ext cx="2941757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4290-33D3-4D02-B3FE-1018DA71FA1B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CBBB-AC20-45E5-8D26-89EED19D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ECBBB-AC20-45E5-8D26-89EED19D2E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5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9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9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8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2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F09C-F9EB-40D5-BD3B-A947483C6C2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7C56-7C96-4AA8-A7F8-7BBEC7F58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s.media/articles/385471-volzhskie-vstrechi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grani21.ru/pub/budushhee-zhurnalistiki-v-nadezhnyh-rukah" TargetMode="External"/><Relationship Id="rId4" Type="http://schemas.openxmlformats.org/officeDocument/2006/relationships/hyperlink" Target="https://volgameet.nethouse.ru/articl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.ru/news?&amp;type=news&amp;id=4016238" TargetMode="External"/><Relationship Id="rId2" Type="http://schemas.openxmlformats.org/officeDocument/2006/relationships/hyperlink" Target="http://www.grani21.ru/pub/budushhee-zhurnalistiki-v-nadezhnyh-ruka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boksari.bezformata.com/listnews/uchastie-v-konkurse-shkola-press/71437384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olgamee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-1382" r="-113" b="2173"/>
          <a:stretch/>
        </p:blipFill>
        <p:spPr>
          <a:xfrm>
            <a:off x="0" y="-96982"/>
            <a:ext cx="12210926" cy="6954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473" y="2424545"/>
            <a:ext cx="7245926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Публичный годовой отчет</a:t>
            </a:r>
          </a:p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chemeClr val="bg1"/>
                </a:solidFill>
              </a:rPr>
              <a:t>Чувашского регионального отделения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ООДО «Лига юных журналистов»</a:t>
            </a:r>
          </a:p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chemeClr val="bg1"/>
                </a:solidFill>
              </a:rPr>
              <a:t>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70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35" y="1364566"/>
            <a:ext cx="5546944" cy="58785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Евгений Николаевич Суховей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" t="-1821" r="1144" b="49193"/>
          <a:stretch/>
        </p:blipFill>
        <p:spPr>
          <a:xfrm>
            <a:off x="6945999" y="1658495"/>
            <a:ext cx="4578466" cy="419475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5295" y="3188039"/>
            <a:ext cx="5842366" cy="3294396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</a:rPr>
              <a:t>Образование: 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Горьковский институт инженеров водного транспорта.</a:t>
            </a:r>
          </a:p>
          <a:p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Повышение квалификации в сфере </a:t>
            </a:r>
            <a:r>
              <a:rPr lang="ru-RU" sz="1800" i="1" dirty="0" err="1">
                <a:solidFill>
                  <a:schemeClr val="bg1">
                    <a:lumMod val="50000"/>
                  </a:schemeClr>
                </a:solidFill>
              </a:rPr>
              <a:t>медиаобразования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: Курсы руководителей молодежных СМИ АСМО-Пресс, участие в всероссийских и международных фестивалях юношеских СМИ</a:t>
            </a:r>
          </a:p>
          <a:p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</a:rPr>
              <a:t>Опыт работы: 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с 1989 года</a:t>
            </a:r>
          </a:p>
          <a:p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</a:rPr>
              <a:t>Награды: 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</a:rPr>
              <a:t>Знак отличия СПО-ФДО, Медаль «За развитие детского кино», десятки грамот и дипломов международных и всероссийских проектов 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675295" y="2263726"/>
            <a:ext cx="4815424" cy="11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п</a:t>
            </a:r>
            <a:r>
              <a:rPr lang="ru-RU" sz="1800" b="1" dirty="0">
                <a:latin typeface="+mn-lt"/>
              </a:rPr>
              <a:t>редседатель </a:t>
            </a:r>
            <a:r>
              <a:rPr lang="ru-RU" sz="1800" b="1" dirty="0"/>
              <a:t>Чувашского</a:t>
            </a:r>
            <a:r>
              <a:rPr lang="ru-RU" sz="1800" b="1" dirty="0">
                <a:latin typeface="+mn-lt"/>
              </a:rPr>
              <a:t> регионального отделения ООДО «Лига юных журналистов»</a:t>
            </a:r>
            <a:endParaRPr lang="ru-RU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859415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Организационная структура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706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540327" y="1825625"/>
            <a:ext cx="7426037" cy="152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1382"/>
            <a:ext cx="10515600" cy="123305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+mn-lt"/>
              </a:rPr>
              <a:t>Поддержка молодых </a:t>
            </a:r>
            <a:br>
              <a:rPr lang="ru-RU" b="1" dirty="0">
                <a:latin typeface="+mn-lt"/>
              </a:rPr>
            </a:br>
            <a:r>
              <a:rPr lang="ru-RU" b="1" dirty="0" err="1">
                <a:latin typeface="+mn-lt"/>
              </a:rPr>
              <a:t>медиапедагогов</a:t>
            </a:r>
            <a:r>
              <a:rPr lang="ru-RU" b="1" dirty="0">
                <a:latin typeface="+mn-lt"/>
              </a:rPr>
              <a:t> и </a:t>
            </a:r>
            <a:r>
              <a:rPr lang="ru-RU" b="1" dirty="0" err="1">
                <a:latin typeface="+mn-lt"/>
              </a:rPr>
              <a:t>медиаволонтеров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68" y="2582060"/>
            <a:ext cx="6535264" cy="3835400"/>
          </a:xfrm>
        </p:spPr>
      </p:pic>
    </p:spTree>
    <p:extLst>
      <p:ext uri="{BB962C8B-B14F-4D97-AF65-F5344CB8AC3E}">
        <p14:creationId xmlns:p14="http://schemas.microsoft.com/office/powerpoint/2010/main" val="28385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859415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Стратегия деятельности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817993" y="1967706"/>
            <a:ext cx="8274484" cy="4035202"/>
            <a:chOff x="1817993" y="1967706"/>
            <a:chExt cx="8274484" cy="4035202"/>
          </a:xfrm>
        </p:grpSpPr>
        <p:sp>
          <p:nvSpPr>
            <p:cNvPr id="5" name="Полилиния 4"/>
            <p:cNvSpPr/>
            <p:nvPr/>
          </p:nvSpPr>
          <p:spPr>
            <a:xfrm>
              <a:off x="1817993" y="1967706"/>
              <a:ext cx="1625376" cy="919874"/>
            </a:xfrm>
            <a:custGeom>
              <a:avLst/>
              <a:gdLst>
                <a:gd name="connsiteX0" fmla="*/ 0 w 1477330"/>
                <a:gd name="connsiteY0" fmla="*/ 0 h 1625375"/>
                <a:gd name="connsiteX1" fmla="*/ 738665 w 1477330"/>
                <a:gd name="connsiteY1" fmla="*/ 0 h 1625375"/>
                <a:gd name="connsiteX2" fmla="*/ 1477330 w 1477330"/>
                <a:gd name="connsiteY2" fmla="*/ 812688 h 1625375"/>
                <a:gd name="connsiteX3" fmla="*/ 738665 w 1477330"/>
                <a:gd name="connsiteY3" fmla="*/ 1625375 h 1625375"/>
                <a:gd name="connsiteX4" fmla="*/ 0 w 1477330"/>
                <a:gd name="connsiteY4" fmla="*/ 1625375 h 1625375"/>
                <a:gd name="connsiteX5" fmla="*/ 738665 w 1477330"/>
                <a:gd name="connsiteY5" fmla="*/ 812688 h 1625375"/>
                <a:gd name="connsiteX6" fmla="*/ 0 w 1477330"/>
                <a:gd name="connsiteY6" fmla="*/ 0 h 162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330" h="1625375">
                  <a:moveTo>
                    <a:pt x="1477330" y="1"/>
                  </a:moveTo>
                  <a:lnTo>
                    <a:pt x="1477330" y="812688"/>
                  </a:lnTo>
                  <a:lnTo>
                    <a:pt x="738665" y="1625374"/>
                  </a:lnTo>
                  <a:lnTo>
                    <a:pt x="0" y="812688"/>
                  </a:lnTo>
                  <a:lnTo>
                    <a:pt x="0" y="1"/>
                  </a:lnTo>
                  <a:lnTo>
                    <a:pt x="738665" y="812688"/>
                  </a:lnTo>
                  <a:lnTo>
                    <a:pt x="1477330" y="1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12700" rIns="12700" bIns="127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Обучение</a:t>
              </a:r>
              <a:endParaRPr lang="ru-RU" sz="16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952398" y="2023967"/>
              <a:ext cx="5372380" cy="960771"/>
            </a:xfrm>
            <a:custGeom>
              <a:avLst/>
              <a:gdLst>
                <a:gd name="connsiteX0" fmla="*/ 160132 w 960770"/>
                <a:gd name="connsiteY0" fmla="*/ 0 h 5372379"/>
                <a:gd name="connsiteX1" fmla="*/ 800638 w 960770"/>
                <a:gd name="connsiteY1" fmla="*/ 0 h 5372379"/>
                <a:gd name="connsiteX2" fmla="*/ 960770 w 960770"/>
                <a:gd name="connsiteY2" fmla="*/ 160132 h 5372379"/>
                <a:gd name="connsiteX3" fmla="*/ 960770 w 960770"/>
                <a:gd name="connsiteY3" fmla="*/ 5372379 h 5372379"/>
                <a:gd name="connsiteX4" fmla="*/ 960770 w 960770"/>
                <a:gd name="connsiteY4" fmla="*/ 5372379 h 5372379"/>
                <a:gd name="connsiteX5" fmla="*/ 0 w 960770"/>
                <a:gd name="connsiteY5" fmla="*/ 5372379 h 5372379"/>
                <a:gd name="connsiteX6" fmla="*/ 0 w 960770"/>
                <a:gd name="connsiteY6" fmla="*/ 5372379 h 5372379"/>
                <a:gd name="connsiteX7" fmla="*/ 0 w 960770"/>
                <a:gd name="connsiteY7" fmla="*/ 160132 h 5372379"/>
                <a:gd name="connsiteX8" fmla="*/ 160132 w 960770"/>
                <a:gd name="connsiteY8" fmla="*/ 0 h 537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70" h="5372379">
                  <a:moveTo>
                    <a:pt x="960770" y="895419"/>
                  </a:moveTo>
                  <a:lnTo>
                    <a:pt x="960770" y="4476960"/>
                  </a:lnTo>
                  <a:cubicBezTo>
                    <a:pt x="960770" y="4971482"/>
                    <a:pt x="947949" y="5372376"/>
                    <a:pt x="932133" y="5372376"/>
                  </a:cubicBezTo>
                  <a:lnTo>
                    <a:pt x="0" y="5372376"/>
                  </a:lnTo>
                  <a:lnTo>
                    <a:pt x="0" y="53723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2133" y="3"/>
                  </a:lnTo>
                  <a:cubicBezTo>
                    <a:pt x="947949" y="3"/>
                    <a:pt x="960770" y="400897"/>
                    <a:pt x="960770" y="89541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59601" rIns="59601" bIns="5960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Создание школьных пресс-центров, развитие школьных СМИ, профессиональный рост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823051" y="3408188"/>
              <a:ext cx="1620318" cy="887086"/>
            </a:xfrm>
            <a:custGeom>
              <a:avLst/>
              <a:gdLst>
                <a:gd name="connsiteX0" fmla="*/ 0 w 1477330"/>
                <a:gd name="connsiteY0" fmla="*/ 0 h 1569118"/>
                <a:gd name="connsiteX1" fmla="*/ 738665 w 1477330"/>
                <a:gd name="connsiteY1" fmla="*/ 0 h 1569118"/>
                <a:gd name="connsiteX2" fmla="*/ 1477330 w 1477330"/>
                <a:gd name="connsiteY2" fmla="*/ 784559 h 1569118"/>
                <a:gd name="connsiteX3" fmla="*/ 738665 w 1477330"/>
                <a:gd name="connsiteY3" fmla="*/ 1569118 h 1569118"/>
                <a:gd name="connsiteX4" fmla="*/ 0 w 1477330"/>
                <a:gd name="connsiteY4" fmla="*/ 1569118 h 1569118"/>
                <a:gd name="connsiteX5" fmla="*/ 738665 w 1477330"/>
                <a:gd name="connsiteY5" fmla="*/ 784559 h 1569118"/>
                <a:gd name="connsiteX6" fmla="*/ 0 w 1477330"/>
                <a:gd name="connsiteY6" fmla="*/ 0 h 156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330" h="1569118">
                  <a:moveTo>
                    <a:pt x="1477330" y="0"/>
                  </a:moveTo>
                  <a:lnTo>
                    <a:pt x="1477330" y="784559"/>
                  </a:lnTo>
                  <a:lnTo>
                    <a:pt x="738665" y="1569118"/>
                  </a:lnTo>
                  <a:lnTo>
                    <a:pt x="0" y="784559"/>
                  </a:lnTo>
                  <a:lnTo>
                    <a:pt x="0" y="0"/>
                  </a:lnTo>
                  <a:lnTo>
                    <a:pt x="738665" y="784559"/>
                  </a:lnTo>
                  <a:lnTo>
                    <a:pt x="147733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Практика</a:t>
              </a:r>
              <a:endParaRPr lang="ru-RU" sz="16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910076" y="3256272"/>
              <a:ext cx="4747404" cy="1172454"/>
            </a:xfrm>
            <a:custGeom>
              <a:avLst/>
              <a:gdLst>
                <a:gd name="connsiteX0" fmla="*/ 195413 w 1172454"/>
                <a:gd name="connsiteY0" fmla="*/ 0 h 4747404"/>
                <a:gd name="connsiteX1" fmla="*/ 977041 w 1172454"/>
                <a:gd name="connsiteY1" fmla="*/ 0 h 4747404"/>
                <a:gd name="connsiteX2" fmla="*/ 1172454 w 1172454"/>
                <a:gd name="connsiteY2" fmla="*/ 195413 h 4747404"/>
                <a:gd name="connsiteX3" fmla="*/ 1172454 w 1172454"/>
                <a:gd name="connsiteY3" fmla="*/ 4747404 h 4747404"/>
                <a:gd name="connsiteX4" fmla="*/ 1172454 w 1172454"/>
                <a:gd name="connsiteY4" fmla="*/ 4747404 h 4747404"/>
                <a:gd name="connsiteX5" fmla="*/ 0 w 1172454"/>
                <a:gd name="connsiteY5" fmla="*/ 4747404 h 4747404"/>
                <a:gd name="connsiteX6" fmla="*/ 0 w 1172454"/>
                <a:gd name="connsiteY6" fmla="*/ 4747404 h 4747404"/>
                <a:gd name="connsiteX7" fmla="*/ 0 w 1172454"/>
                <a:gd name="connsiteY7" fmla="*/ 195413 h 4747404"/>
                <a:gd name="connsiteX8" fmla="*/ 195413 w 1172454"/>
                <a:gd name="connsiteY8" fmla="*/ 0 h 474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2454" h="4747404">
                  <a:moveTo>
                    <a:pt x="1172454" y="791250"/>
                  </a:moveTo>
                  <a:lnTo>
                    <a:pt x="1172454" y="3956154"/>
                  </a:lnTo>
                  <a:cubicBezTo>
                    <a:pt x="1172454" y="4393151"/>
                    <a:pt x="1150847" y="4747404"/>
                    <a:pt x="1124193" y="4747404"/>
                  </a:cubicBezTo>
                  <a:lnTo>
                    <a:pt x="0" y="4747404"/>
                  </a:lnTo>
                  <a:lnTo>
                    <a:pt x="0" y="474740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24193" y="0"/>
                  </a:lnTo>
                  <a:cubicBezTo>
                    <a:pt x="1150847" y="0"/>
                    <a:pt x="1172454" y="354253"/>
                    <a:pt x="1172454" y="79125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68664" rIns="68664" bIns="68664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/>
                <a:t>Выпуск школьных СМИ, участие в фестивалях и конкурсах, работа в пресс-центрах мероприятий и творческих </a:t>
              </a:r>
              <a:r>
                <a:rPr lang="ru-RU" sz="1800" kern="1200" dirty="0" smtClean="0"/>
                <a:t>пресс-турах.</a:t>
              </a:r>
              <a:r>
                <a:rPr lang="ru-RU" sz="2000" kern="1200" dirty="0" smtClean="0"/>
                <a:t> </a:t>
              </a:r>
              <a:endParaRPr lang="ru-RU" sz="2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817993" y="4852730"/>
              <a:ext cx="1625376" cy="982586"/>
            </a:xfrm>
            <a:custGeom>
              <a:avLst/>
              <a:gdLst>
                <a:gd name="connsiteX0" fmla="*/ 0 w 1477330"/>
                <a:gd name="connsiteY0" fmla="*/ 0 h 1922006"/>
                <a:gd name="connsiteX1" fmla="*/ 738665 w 1477330"/>
                <a:gd name="connsiteY1" fmla="*/ 0 h 1922006"/>
                <a:gd name="connsiteX2" fmla="*/ 1477330 w 1477330"/>
                <a:gd name="connsiteY2" fmla="*/ 961003 h 1922006"/>
                <a:gd name="connsiteX3" fmla="*/ 738665 w 1477330"/>
                <a:gd name="connsiteY3" fmla="*/ 1922006 h 1922006"/>
                <a:gd name="connsiteX4" fmla="*/ 0 w 1477330"/>
                <a:gd name="connsiteY4" fmla="*/ 1922006 h 1922006"/>
                <a:gd name="connsiteX5" fmla="*/ 738665 w 1477330"/>
                <a:gd name="connsiteY5" fmla="*/ 961003 h 1922006"/>
                <a:gd name="connsiteX6" fmla="*/ 0 w 1477330"/>
                <a:gd name="connsiteY6" fmla="*/ 0 h 192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330" h="1922006">
                  <a:moveTo>
                    <a:pt x="1477330" y="1"/>
                  </a:moveTo>
                  <a:lnTo>
                    <a:pt x="1477330" y="961003"/>
                  </a:lnTo>
                  <a:lnTo>
                    <a:pt x="738665" y="1922005"/>
                  </a:lnTo>
                  <a:lnTo>
                    <a:pt x="0" y="961003"/>
                  </a:lnTo>
                  <a:lnTo>
                    <a:pt x="0" y="1"/>
                  </a:lnTo>
                  <a:lnTo>
                    <a:pt x="738665" y="961003"/>
                  </a:lnTo>
                  <a:lnTo>
                    <a:pt x="1477330" y="1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Поддержка</a:t>
              </a:r>
              <a:endParaRPr lang="ru-RU" sz="16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64200" y="4703650"/>
              <a:ext cx="6128277" cy="1299258"/>
            </a:xfrm>
            <a:custGeom>
              <a:avLst/>
              <a:gdLst>
                <a:gd name="connsiteX0" fmla="*/ 216547 w 1299257"/>
                <a:gd name="connsiteY0" fmla="*/ 0 h 6128276"/>
                <a:gd name="connsiteX1" fmla="*/ 1082710 w 1299257"/>
                <a:gd name="connsiteY1" fmla="*/ 0 h 6128276"/>
                <a:gd name="connsiteX2" fmla="*/ 1299257 w 1299257"/>
                <a:gd name="connsiteY2" fmla="*/ 216547 h 6128276"/>
                <a:gd name="connsiteX3" fmla="*/ 1299257 w 1299257"/>
                <a:gd name="connsiteY3" fmla="*/ 6128276 h 6128276"/>
                <a:gd name="connsiteX4" fmla="*/ 1299257 w 1299257"/>
                <a:gd name="connsiteY4" fmla="*/ 6128276 h 6128276"/>
                <a:gd name="connsiteX5" fmla="*/ 0 w 1299257"/>
                <a:gd name="connsiteY5" fmla="*/ 6128276 h 6128276"/>
                <a:gd name="connsiteX6" fmla="*/ 0 w 1299257"/>
                <a:gd name="connsiteY6" fmla="*/ 6128276 h 6128276"/>
                <a:gd name="connsiteX7" fmla="*/ 0 w 1299257"/>
                <a:gd name="connsiteY7" fmla="*/ 216547 h 6128276"/>
                <a:gd name="connsiteX8" fmla="*/ 216547 w 1299257"/>
                <a:gd name="connsiteY8" fmla="*/ 0 h 61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257" h="6128276">
                  <a:moveTo>
                    <a:pt x="1299257" y="1021401"/>
                  </a:moveTo>
                  <a:lnTo>
                    <a:pt x="1299257" y="5106875"/>
                  </a:lnTo>
                  <a:cubicBezTo>
                    <a:pt x="1299257" y="5670980"/>
                    <a:pt x="1278702" y="6128274"/>
                    <a:pt x="1253347" y="6128274"/>
                  </a:cubicBezTo>
                  <a:lnTo>
                    <a:pt x="0" y="6128274"/>
                  </a:lnTo>
                  <a:lnTo>
                    <a:pt x="0" y="612827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53347" y="2"/>
                  </a:lnTo>
                  <a:cubicBezTo>
                    <a:pt x="1278702" y="2"/>
                    <a:pt x="1299257" y="457296"/>
                    <a:pt x="1299257" y="1021401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74854" rIns="74854" bIns="7485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/>
                <a:t>Защита прав юных журналистов, </a:t>
              </a:r>
              <a:r>
                <a:rPr lang="ru-RU" sz="1800" kern="1200" dirty="0" smtClean="0"/>
                <a:t>поощрение </a:t>
              </a:r>
              <a:r>
                <a:rPr lang="ru-RU" sz="1800" kern="1200" dirty="0"/>
                <a:t>путевками в МДЦ «Артек», ВДЦ «Орленок», на Фестиваль «Волжские встречи», грамотами и дипломами, рекомендациями для поступления на </a:t>
              </a:r>
              <a:r>
                <a:rPr lang="ru-RU" sz="1800" kern="1200" dirty="0" err="1"/>
                <a:t>журфаки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06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6156" y="987425"/>
            <a:ext cx="2874083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Направление 1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8791" y="1927935"/>
            <a:ext cx="4688815" cy="42927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«Обучение»</a:t>
            </a:r>
          </a:p>
          <a:p>
            <a:r>
              <a:rPr lang="ru-RU" sz="1800" dirty="0"/>
              <a:t>1. Обучение  азам журналистики,  развитие способностей и дарований; </a:t>
            </a:r>
          </a:p>
          <a:p>
            <a:r>
              <a:rPr lang="ru-RU" sz="1800" dirty="0"/>
              <a:t>2. Организация пресс-центров в школах и домах детского творчества</a:t>
            </a:r>
          </a:p>
          <a:p>
            <a:r>
              <a:rPr lang="ru-RU" sz="1800" dirty="0"/>
              <a:t>3. Развитие  коммуникативных и творческих способностей участников проекта</a:t>
            </a:r>
          </a:p>
          <a:p>
            <a:r>
              <a:rPr lang="ru-RU" sz="1800" dirty="0"/>
              <a:t>4. Формирование  </a:t>
            </a:r>
            <a:r>
              <a:rPr lang="ru-RU" sz="1800" dirty="0" err="1"/>
              <a:t>медиакомпетенций</a:t>
            </a:r>
            <a:r>
              <a:rPr lang="ru-RU" sz="1800" dirty="0"/>
              <a:t> в  сфере журналистики для повышения уровня  </a:t>
            </a:r>
            <a:r>
              <a:rPr lang="ru-RU" sz="1800" dirty="0" err="1"/>
              <a:t>медиаграмотности</a:t>
            </a:r>
            <a:endParaRPr lang="ru-RU" sz="1800" dirty="0"/>
          </a:p>
          <a:p>
            <a:endParaRPr lang="ru-RU" sz="1800" dirty="0"/>
          </a:p>
          <a:p>
            <a:r>
              <a:rPr lang="ru-RU" sz="1800" b="1" i="1" u="sng" dirty="0"/>
              <a:t>В Чувашской Республике работают 238 школьных пресс-центров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972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6661" y="1004179"/>
            <a:ext cx="2958489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Направление 2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8784" y="1942003"/>
            <a:ext cx="4548982" cy="4655745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400" b="1" dirty="0"/>
              <a:t>«Практика»</a:t>
            </a:r>
          </a:p>
          <a:p>
            <a:pPr>
              <a:lnSpc>
                <a:spcPct val="120000"/>
              </a:lnSpc>
            </a:pPr>
            <a:r>
              <a:rPr lang="ru-RU" sz="5500" dirty="0"/>
              <a:t>Организация работы школьных  редакций, выявление лидеров,  управленцев, профессиональных </a:t>
            </a:r>
            <a:r>
              <a:rPr lang="ru-RU" sz="5500" dirty="0" smtClean="0"/>
              <a:t>исполнителей.</a:t>
            </a:r>
            <a:endParaRPr lang="ru-RU" sz="5500" dirty="0"/>
          </a:p>
          <a:p>
            <a:pPr>
              <a:lnSpc>
                <a:spcPct val="120000"/>
              </a:lnSpc>
            </a:pPr>
            <a:r>
              <a:rPr lang="ru-RU" sz="5500" dirty="0"/>
              <a:t>Творческие командировки: пресс-центры на мероприятиях образовательных учреждений, культурные городов и сел Чувашской Республики, освещение социальных проблем, экскурсии на предприятия города, типографии, телеканалы, радиостудии и т.д.</a:t>
            </a:r>
          </a:p>
          <a:p>
            <a:pPr>
              <a:lnSpc>
                <a:spcPct val="120000"/>
              </a:lnSpc>
            </a:pPr>
            <a:r>
              <a:rPr lang="ru-RU" sz="5500" dirty="0"/>
              <a:t>Публикации в районных СМИ</a:t>
            </a:r>
          </a:p>
          <a:p>
            <a:r>
              <a:rPr lang="ru-RU" sz="5500" b="1" i="1" u="sng" dirty="0"/>
              <a:t>Количество участников: 817 человек</a:t>
            </a:r>
          </a:p>
          <a:p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Направление 3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6835"/>
          <a:stretch>
            <a:fillRect/>
          </a:stretch>
        </p:blipFill>
        <p:spPr>
          <a:xfrm>
            <a:off x="5752514" y="1212508"/>
            <a:ext cx="6172200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7286" y="1851225"/>
            <a:ext cx="5331656" cy="436669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/>
              <a:t>«Профессиональный рост»</a:t>
            </a:r>
          </a:p>
          <a:p>
            <a:r>
              <a:rPr lang="ru-RU" sz="8000" dirty="0"/>
              <a:t>Образовательные мероприятия –организация и проведение мероприятий в Чувашской Республике в качестве участников, </a:t>
            </a:r>
            <a:r>
              <a:rPr lang="ru-RU" sz="8000" dirty="0" err="1"/>
              <a:t>медиаволонтеров</a:t>
            </a:r>
            <a:r>
              <a:rPr lang="ru-RU" sz="8000" dirty="0"/>
              <a:t>, </a:t>
            </a:r>
            <a:r>
              <a:rPr lang="ru-RU" sz="8000" dirty="0" smtClean="0"/>
              <a:t>организаторов.</a:t>
            </a:r>
            <a:endParaRPr lang="ru-RU" sz="8000" dirty="0"/>
          </a:p>
          <a:p>
            <a:r>
              <a:rPr lang="ru-RU" sz="8000" dirty="0"/>
              <a:t>Участие в конкурсах и фестивалях муниципального, Всероссийского, Международного </a:t>
            </a:r>
            <a:r>
              <a:rPr lang="ru-RU" sz="8000" dirty="0" smtClean="0"/>
              <a:t>уровня.</a:t>
            </a:r>
            <a:endParaRPr lang="ru-RU" sz="8000" dirty="0"/>
          </a:p>
          <a:p>
            <a:pPr>
              <a:lnSpc>
                <a:spcPct val="120000"/>
              </a:lnSpc>
            </a:pPr>
            <a:r>
              <a:rPr lang="ru-RU" sz="8000" dirty="0"/>
              <a:t>Создание единого информационного  поля Чувашской Республики как части ООДО «Лига юных журналистов», работа на портале «ЮНПРЕСС».</a:t>
            </a:r>
          </a:p>
          <a:p>
            <a:r>
              <a:rPr lang="ru-RU" sz="8000" b="1" i="1" u="sng" dirty="0"/>
              <a:t>Количество участвующих: более 530 человек</a:t>
            </a:r>
          </a:p>
          <a:p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5127"/>
            <a:ext cx="10515600" cy="8455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Ключевые мероприятия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137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1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1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b="17427"/>
          <a:stretch>
            <a:fillRect/>
          </a:stretch>
        </p:blipFill>
        <p:spPr>
          <a:xfrm>
            <a:off x="5450687" y="1417577"/>
            <a:ext cx="6172200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3895" y="1998457"/>
            <a:ext cx="4775438" cy="4292745"/>
          </a:xfrm>
        </p:spPr>
        <p:txBody>
          <a:bodyPr>
            <a:normAutofit/>
          </a:bodyPr>
          <a:lstStyle/>
          <a:p>
            <a:r>
              <a:rPr lang="ru-RU" sz="2000" dirty="0"/>
              <a:t>Международный фестиваль юношеских СМИ и киностудий «Волжские встречи» проводится </a:t>
            </a:r>
            <a:r>
              <a:rPr lang="ru-RU" sz="2000" b="1" dirty="0"/>
              <a:t>в целях</a:t>
            </a:r>
            <a:r>
              <a:rPr lang="ru-RU" sz="2000" dirty="0"/>
              <a:t>: Содействие развитию юношеских СМИ, киностудий и </a:t>
            </a:r>
            <a:r>
              <a:rPr lang="ru-RU" sz="2000" dirty="0" err="1"/>
              <a:t>фотоклубов</a:t>
            </a:r>
            <a:r>
              <a:rPr lang="ru-RU" sz="2000" dirty="0"/>
              <a:t>; Привлечение детей и молодежи к социальной активности; Социализация гражданского общества; Популяризации Чувашской Республики в юношеских и молодежных СМИ.</a:t>
            </a:r>
          </a:p>
          <a:p>
            <a:r>
              <a:rPr lang="ru-RU" sz="2000" dirty="0"/>
              <a:t>Место проведения – детский лагерь «Росинка»</a:t>
            </a:r>
          </a:p>
          <a:p>
            <a:r>
              <a:rPr lang="ru-RU" sz="2000" dirty="0"/>
              <a:t>Количество участников – весной (450 человек), зимой (150 человек).</a:t>
            </a:r>
          </a:p>
          <a:p>
            <a:endParaRPr lang="ru-RU" sz="2000" dirty="0"/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2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r="21505"/>
          <a:stretch>
            <a:fillRect/>
          </a:stretch>
        </p:blipFill>
        <p:spPr>
          <a:xfrm>
            <a:off x="5767754" y="1268779"/>
            <a:ext cx="6172200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3218" y="1576243"/>
            <a:ext cx="5373860" cy="5281757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Межрегиональный открытый творческий конкурс школьных газет «Школа-пресс» проводится в целях выявления и поддержания наиболее талантливых начинающих журналистов, фотокорреспондентов и верстальщиков школьных газет, привлечения внимания корреспондентов школьных газет к социальным и нравственным проблемам в молодежной среде и поиску возможных путей их решения посредством школьной прессы.   </a:t>
            </a:r>
          </a:p>
          <a:p>
            <a:r>
              <a:rPr lang="ru-RU" sz="4500" dirty="0"/>
              <a:t>Задачи Конкурса:</a:t>
            </a:r>
          </a:p>
          <a:p>
            <a:pPr lvl="0"/>
            <a:r>
              <a:rPr lang="ru-RU" sz="4500" dirty="0"/>
              <a:t>выявить и поддержать талантливых начинающих журналистов, фотокорреспондентов и верстальщиков школьных газет;</a:t>
            </a:r>
          </a:p>
          <a:p>
            <a:pPr lvl="0"/>
            <a:r>
              <a:rPr lang="ru-RU" sz="4500" dirty="0"/>
              <a:t>стимулировать активную деятельность по созданию актуальных, соответствующих современным требованиям материалов для школьных газет;</a:t>
            </a:r>
          </a:p>
          <a:p>
            <a:pPr lvl="0"/>
            <a:r>
              <a:rPr lang="ru-RU" sz="4500" dirty="0"/>
              <a:t>повысить престиж школьной газеты как основного источника информации о жизни и деятельности учебного заведения, определить лучшие школьные газеты.</a:t>
            </a:r>
          </a:p>
          <a:p>
            <a:pPr lvl="0"/>
            <a:r>
              <a:rPr lang="ru-RU" sz="4500" dirty="0"/>
              <a:t>Сроки проведения 9 февраля 2021 года.</a:t>
            </a:r>
          </a:p>
          <a:p>
            <a:pPr lvl="0"/>
            <a:r>
              <a:rPr lang="ru-RU" sz="4500" dirty="0"/>
              <a:t>Количество участников – более 300 человек</a:t>
            </a:r>
          </a:p>
          <a:p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4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429" y="717006"/>
            <a:ext cx="6643255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Содержание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9"/>
          <a:stretch/>
        </p:blipFill>
        <p:spPr>
          <a:xfrm>
            <a:off x="8529215" y="899886"/>
            <a:ext cx="3662785" cy="5958114"/>
          </a:xfrm>
        </p:spPr>
      </p:pic>
      <p:sp>
        <p:nvSpPr>
          <p:cNvPr id="7" name="TextBox 6"/>
          <p:cNvSpPr txBox="1"/>
          <p:nvPr/>
        </p:nvSpPr>
        <p:spPr>
          <a:xfrm>
            <a:off x="562429" y="1816532"/>
            <a:ext cx="85962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Миссия организации</a:t>
            </a:r>
          </a:p>
          <a:p>
            <a:r>
              <a:rPr lang="ru-RU" sz="2000" dirty="0"/>
              <a:t>2. Задачи организации</a:t>
            </a:r>
          </a:p>
          <a:p>
            <a:r>
              <a:rPr lang="ru-RU" sz="2000" dirty="0"/>
              <a:t>3. Региональная специфика</a:t>
            </a:r>
          </a:p>
          <a:p>
            <a:r>
              <a:rPr lang="ru-RU" sz="2000" dirty="0"/>
              <a:t>4. Количественный состав</a:t>
            </a:r>
          </a:p>
          <a:p>
            <a:r>
              <a:rPr lang="ru-RU" sz="2000" dirty="0"/>
              <a:t>5. Символы и традиции организации</a:t>
            </a:r>
          </a:p>
          <a:p>
            <a:r>
              <a:rPr lang="ru-RU" sz="2000" dirty="0"/>
              <a:t>6. Организационная структура</a:t>
            </a:r>
          </a:p>
          <a:p>
            <a:r>
              <a:rPr lang="ru-RU" sz="2000" dirty="0"/>
              <a:t>7. Поддержка </a:t>
            </a:r>
            <a:r>
              <a:rPr lang="ru-RU" sz="2000" dirty="0" err="1"/>
              <a:t>медиалидеров</a:t>
            </a:r>
            <a:r>
              <a:rPr lang="ru-RU" sz="2000" dirty="0"/>
              <a:t> и волонтеров</a:t>
            </a:r>
          </a:p>
          <a:p>
            <a:r>
              <a:rPr lang="ru-RU" sz="2000" dirty="0"/>
              <a:t>8. Стратегия деятельности</a:t>
            </a:r>
          </a:p>
          <a:p>
            <a:r>
              <a:rPr lang="ru-RU" sz="2000" dirty="0"/>
              <a:t>9. Ключевые мероприятия</a:t>
            </a:r>
          </a:p>
          <a:p>
            <a:r>
              <a:rPr lang="ru-RU" sz="2000" dirty="0"/>
              <a:t>10. Взаимодействие с партнерами</a:t>
            </a:r>
          </a:p>
          <a:p>
            <a:r>
              <a:rPr lang="ru-RU" sz="2000" dirty="0"/>
              <a:t>11. Публикации</a:t>
            </a:r>
          </a:p>
          <a:p>
            <a:r>
              <a:rPr lang="ru-RU" sz="2000" dirty="0"/>
              <a:t>12. Количественные показатели</a:t>
            </a:r>
          </a:p>
          <a:p>
            <a:r>
              <a:rPr lang="ru-RU" sz="2000" dirty="0"/>
              <a:t>13. Качественные показатели</a:t>
            </a:r>
          </a:p>
          <a:p>
            <a:r>
              <a:rPr lang="ru-RU" sz="2000" dirty="0"/>
              <a:t>14. СМИ о нас</a:t>
            </a:r>
          </a:p>
          <a:p>
            <a:r>
              <a:rPr lang="ru-RU" sz="2000" dirty="0"/>
              <a:t>15. Планы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246486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3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>
          <a:xfrm>
            <a:off x="6019800" y="1281834"/>
            <a:ext cx="6172200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1015" y="2250832"/>
            <a:ext cx="5072941" cy="4079630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Районные семинары для руководителей школьных СМИ и для юных журналистов. Проводятся про поддержке органов управления образования районов Чувашской Республики. За год проведено 28 семинаров. В семинарах приняло участие 247 учителей школ и более 2 тысяч школьников. В рамках семинара проходят мастер-классы по разным направлениям журналистики, анализ школьных СМИ, консультации, совместная творческая работа.</a:t>
            </a:r>
          </a:p>
          <a:p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4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14423"/>
          <a:stretch>
            <a:fillRect/>
          </a:stretch>
        </p:blipFill>
        <p:spPr>
          <a:xfrm>
            <a:off x="5675557" y="1185948"/>
            <a:ext cx="6172200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0025" y="2026408"/>
            <a:ext cx="5089428" cy="4177443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latin typeface="+mj-lt"/>
              </a:rPr>
              <a:t>Выпуск телепередачи «</a:t>
            </a:r>
            <a:r>
              <a:rPr lang="ru-RU" sz="2400" dirty="0" err="1">
                <a:latin typeface="+mj-lt"/>
              </a:rPr>
              <a:t>Акилбупсер</a:t>
            </a:r>
            <a:r>
              <a:rPr lang="ru-RU" sz="2400" dirty="0">
                <a:latin typeface="+mj-lt"/>
              </a:rPr>
              <a:t>» на Национальном ТВ, радиопередачи «Точка отсчета» на Чувашском радио, выпуск школьных новостей на Детском радио, выпуск школьных страниц в районных изданиях, сотрудничество с республиканской газетой школьников «</a:t>
            </a:r>
            <a:r>
              <a:rPr lang="ru-RU" sz="2400" dirty="0" err="1">
                <a:latin typeface="+mj-lt"/>
              </a:rPr>
              <a:t>Танташ</a:t>
            </a:r>
            <a:r>
              <a:rPr lang="ru-RU" sz="2400" dirty="0">
                <a:latin typeface="+mj-lt"/>
              </a:rPr>
              <a:t>». В работе с республиканскими и районными СМИ Чувашской Республики привлечены более 700 школьников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8818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Мероприятие 5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633354" y="1170305"/>
            <a:ext cx="6172200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81" y="2130817"/>
            <a:ext cx="5345722" cy="3739758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latin typeface="+mj-lt"/>
              </a:rPr>
              <a:t>Информационное партнерство с детскими и молодежными организациями Чувашии, создание детских пресс-центров на республиканских мероприятиях, подготовка школьников для поступления на </a:t>
            </a:r>
            <a:r>
              <a:rPr lang="ru-RU" sz="2400" dirty="0" err="1">
                <a:latin typeface="+mj-lt"/>
              </a:rPr>
              <a:t>журфак</a:t>
            </a:r>
            <a:r>
              <a:rPr lang="ru-RU" sz="2400" dirty="0">
                <a:latin typeface="+mj-lt"/>
              </a:rPr>
              <a:t>, участие в пресс-конференциях, командировки юных журналистов для работы в Медиа-отрядах МДЦ «Артек» и ВДЦ «Орленок»</a:t>
            </a: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Взаимодействие с партнерами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0759"/>
            <a:ext cx="10515600" cy="3081070"/>
          </a:xfrm>
        </p:spPr>
      </p:pic>
    </p:spTree>
    <p:extLst>
      <p:ext uri="{BB962C8B-B14F-4D97-AF65-F5344CB8AC3E}">
        <p14:creationId xmlns:p14="http://schemas.microsoft.com/office/powerpoint/2010/main" val="132967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043" y="741241"/>
            <a:ext cx="3932237" cy="762001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+mn-lt"/>
              </a:rPr>
              <a:t>Публикации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465" r="6269" b="3301"/>
          <a:stretch/>
        </p:blipFill>
        <p:spPr>
          <a:xfrm>
            <a:off x="7729049" y="1122242"/>
            <a:ext cx="3623163" cy="53308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043" y="1846703"/>
            <a:ext cx="6250329" cy="4873625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http://www.grani21.ru/tema/shkola-press-2021</a:t>
            </a:r>
            <a:endParaRPr lang="ru-RU" sz="2400" i="1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digital.cap.ru/news/2021/01/20/yunie-zhurnalisti-chuvashii-pobedili-v-pervom-konk</a:t>
            </a:r>
            <a:endParaRPr lang="ru-RU" sz="2400" i="1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https://chgtrk.ru/novosti/obrazovanie/gtrk-chuvashiya-darit-efir-pobeditelyam-mejregionalnogo-konkursa-yunyh-jurnalistov-shkola-press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ru-RU" sz="2400" i="1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http://sovch.chuvashia.com/?p=230924</a:t>
            </a:r>
            <a:endParaRPr lang="ru-RU" sz="2400" i="1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https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://volgameet.nethouse.ru/articles</a:t>
            </a:r>
            <a:endParaRPr 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journ.chuvsu.ru/index.php/shkolniku</a:t>
            </a:r>
            <a:endParaRPr lang="ru-RU" sz="2400" i="1" dirty="0" smtClean="0">
              <a:solidFill>
                <a:schemeClr val="bg1">
                  <a:lumMod val="50000"/>
                </a:schemeClr>
              </a:solidFill>
              <a:hlinkClick r:id="rId5"/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newsvideo.su/video/12233130</a:t>
            </a:r>
            <a:endParaRPr lang="ru-RU" sz="2400" i="1" dirty="0" smtClean="0">
              <a:solidFill>
                <a:schemeClr val="bg1">
                  <a:lumMod val="50000"/>
                </a:schemeClr>
              </a:solidFill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04329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365419"/>
            <a:ext cx="10515600" cy="8317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Количественные показатели результативности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868097"/>
            <a:ext cx="10515600" cy="18741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2012 по 2021 год на журналистские факультеты поступили 43 ребят.</a:t>
            </a:r>
          </a:p>
          <a:p>
            <a:pPr marL="0" indent="0">
              <a:buNone/>
            </a:pPr>
            <a:r>
              <a:rPr lang="ru-RU" dirty="0"/>
              <a:t>Количество школьных СМИ увеличилось с 2012 года – 132 СМИ к 2021 году – более 230 СМИ!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0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24742"/>
            <a:ext cx="10515600" cy="8317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Качественные показатели</a:t>
            </a:r>
            <a:r>
              <a:rPr lang="ru-RU" b="1" dirty="0"/>
              <a:t> </a:t>
            </a:r>
            <a:r>
              <a:rPr lang="ru-RU" b="1" dirty="0">
                <a:latin typeface="+mn-lt"/>
              </a:rPr>
              <a:t>результативности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504050"/>
            <a:ext cx="9777045" cy="3882682"/>
          </a:xfrm>
        </p:spPr>
        <p:txBody>
          <a:bodyPr>
            <a:normAutofit/>
          </a:bodyPr>
          <a:lstStyle/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</a:rPr>
              <a:t>Первое место в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Всероссийском конкурсе «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</a:rPr>
              <a:t>Таганайские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музы»;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333333"/>
                </a:solidFill>
                <a:effectLst/>
              </a:rPr>
              <a:t>• </a:t>
            </a:r>
            <a:r>
              <a:rPr lang="ru-RU" sz="2400" dirty="0" smtClean="0">
                <a:solidFill>
                  <a:srgbClr val="333333"/>
                </a:solidFill>
              </a:rPr>
              <a:t>Второе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место в конкурсе мультимедийных редакций XVI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333333"/>
                </a:solidFill>
                <a:effectLst/>
              </a:rPr>
              <a:t>Царскосельского форума школьной прессы;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 smtClean="0">
                <a:solidFill>
                  <a:srgbClr val="333333"/>
                </a:solidFill>
                <a:effectLst/>
              </a:rPr>
              <a:t>•Президентский грант на развитие школьных СМИ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333333"/>
                </a:solidFill>
                <a:effectLst/>
              </a:rPr>
              <a:t>• </a:t>
            </a:r>
            <a:r>
              <a:rPr lang="ru-RU" sz="2400" dirty="0" smtClean="0">
                <a:solidFill>
                  <a:srgbClr val="333333"/>
                </a:solidFill>
              </a:rPr>
              <a:t>Участие в программе Поддержки школьных телестудий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333333"/>
                </a:solidFill>
                <a:effectLst/>
              </a:rPr>
              <a:t>• </a:t>
            </a:r>
            <a:r>
              <a:rPr lang="ru-RU" sz="2400" dirty="0" smtClean="0">
                <a:solidFill>
                  <a:srgbClr val="333333"/>
                </a:solidFill>
              </a:rPr>
              <a:t>Михаил Порфирьев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(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17 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лет) – победитель Конкурса на соискание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333333"/>
                </a:solidFill>
                <a:effectLst/>
              </a:rPr>
              <a:t>премий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Чувашской Республики за 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лучшие творческие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i="0" dirty="0">
                <a:solidFill>
                  <a:srgbClr val="333333"/>
                </a:solidFill>
                <a:effectLst/>
              </a:rPr>
              <a:t>публикации журналистов.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5325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СМИ о нас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http://www.grani21.ru/pub/budushhee-zhurnalistiki-v-nadezhnyh-rukah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http://www.cap.ru/news?&amp;type=news&amp;id=4016238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http://cheboksari.bezformata.com/listnews/uchastie-v-konkurse-shkola-press/71437384/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algn="l">
              <a:buNone/>
            </a:pPr>
            <a:endParaRPr lang="ru-RU" b="1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2268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7418"/>
            <a:ext cx="10515600" cy="873270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Планы и перспективы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7212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105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631" y="5305631"/>
            <a:ext cx="6643255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Спасибо за внимание!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9"/>
          <a:stretch/>
        </p:blipFill>
        <p:spPr>
          <a:xfrm>
            <a:off x="8529215" y="899886"/>
            <a:ext cx="3662785" cy="5958114"/>
          </a:xfrm>
        </p:spPr>
      </p:pic>
      <p:sp>
        <p:nvSpPr>
          <p:cNvPr id="7" name="TextBox 6"/>
          <p:cNvSpPr txBox="1"/>
          <p:nvPr/>
        </p:nvSpPr>
        <p:spPr>
          <a:xfrm>
            <a:off x="939231" y="2287065"/>
            <a:ext cx="7020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https://vk.com/volgameet</a:t>
            </a:r>
            <a:r>
              <a:rPr lang="ru-RU" sz="2800" i="1" dirty="0">
                <a:solidFill>
                  <a:schemeClr val="bg1">
                    <a:lumMod val="65000"/>
                  </a:schemeClr>
                </a:solidFill>
              </a:rPr>
              <a:t> более 14 тысяч участников</a:t>
            </a:r>
          </a:p>
          <a:p>
            <a:r>
              <a:rPr lang="ru-RU" sz="2800" i="1" dirty="0">
                <a:solidFill>
                  <a:schemeClr val="bg1">
                    <a:lumMod val="65000"/>
                  </a:schemeClr>
                </a:solidFill>
              </a:rPr>
              <a:t>Контактный телефон 89051986157</a:t>
            </a:r>
          </a:p>
          <a:p>
            <a:r>
              <a:rPr lang="ru-RU" sz="2800" i="1" dirty="0">
                <a:solidFill>
                  <a:schemeClr val="bg1">
                    <a:lumMod val="65000"/>
                  </a:schemeClr>
                </a:solidFill>
              </a:rPr>
              <a:t>Электронный адрес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vv152004@mail.ru</a:t>
            </a:r>
            <a:endParaRPr lang="ru-RU" sz="2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63013" y="0"/>
            <a:ext cx="3932237" cy="160020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+mn-lt"/>
              </a:rPr>
              <a:t>Миссия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155329" y="1600200"/>
            <a:ext cx="6259538" cy="497996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ХОЧЕШЬ БЫТЬ ЖУРНАЛИСТОМ?</a:t>
            </a:r>
          </a:p>
          <a:p>
            <a:pPr algn="ctr"/>
            <a:r>
              <a:rPr lang="ru-RU" b="1" dirty="0"/>
              <a:t>БУДЬ ИМ!</a:t>
            </a:r>
          </a:p>
          <a:p>
            <a:r>
              <a:rPr lang="ru-RU" dirty="0"/>
              <a:t>Чувашское региональное отделение ОДОО «Лига юных журналистов»</a:t>
            </a:r>
          </a:p>
          <a:p>
            <a:pPr marL="228600" indent="-228600">
              <a:buAutoNum type="arabicPeriod"/>
            </a:pPr>
            <a:r>
              <a:rPr lang="ru-RU" dirty="0"/>
              <a:t>Содействует развитию сети юных журналистов и кинематографистов Чувашской Республики</a:t>
            </a:r>
          </a:p>
          <a:p>
            <a:pPr marL="228600" indent="-228600">
              <a:buAutoNum type="arabicPeriod"/>
            </a:pPr>
            <a:r>
              <a:rPr lang="ru-RU" dirty="0"/>
              <a:t>Организует творческие проекты юных журналистов и кинематографистов Чувашии с коллегами из других регионов России</a:t>
            </a:r>
          </a:p>
          <a:p>
            <a:pPr marL="228600" indent="-228600">
              <a:buAutoNum type="arabicPeriod"/>
            </a:pPr>
            <a:r>
              <a:rPr lang="ru-RU" dirty="0"/>
              <a:t>Защищает права юных журналистов</a:t>
            </a:r>
          </a:p>
          <a:p>
            <a:pPr marL="228600" indent="-228600">
              <a:buAutoNum type="arabicPeriod"/>
            </a:pPr>
            <a:r>
              <a:rPr lang="ru-RU" dirty="0"/>
              <a:t>Организовывает методическую и организационную поддержку студиям журналистики Чувашской Республики</a:t>
            </a:r>
          </a:p>
          <a:p>
            <a:pPr marL="228600" indent="-228600">
              <a:buAutoNum type="arabicPeriod"/>
            </a:pPr>
            <a:r>
              <a:rPr lang="ru-RU" dirty="0"/>
              <a:t>Занимается подготовкой профессиональных кадров по работе с юными журналистами</a:t>
            </a:r>
          </a:p>
          <a:p>
            <a:pPr marL="228600" indent="-228600">
              <a:buAutoNum type="arabicPeriod"/>
            </a:pPr>
            <a:r>
              <a:rPr lang="ru-RU" dirty="0"/>
              <a:t>Развитие </a:t>
            </a:r>
            <a:r>
              <a:rPr lang="ru-RU" dirty="0" err="1"/>
              <a:t>медиапространства</a:t>
            </a:r>
            <a:r>
              <a:rPr lang="ru-RU" dirty="0"/>
              <a:t> в учебных заведениях</a:t>
            </a:r>
          </a:p>
          <a:p>
            <a:pPr marL="228600" indent="-228600">
              <a:buAutoNum type="arabicPeriod"/>
            </a:pPr>
            <a:r>
              <a:rPr lang="ru-RU" dirty="0"/>
              <a:t>Повышение уровня </a:t>
            </a:r>
            <a:r>
              <a:rPr lang="ru-RU" dirty="0" err="1"/>
              <a:t>медиаграмотности</a:t>
            </a:r>
            <a:r>
              <a:rPr lang="ru-RU" dirty="0"/>
              <a:t> и социальной активности школьников Чувашской Республики</a:t>
            </a:r>
          </a:p>
          <a:p>
            <a:pPr marL="228600" indent="-228600">
              <a:buAutoNum type="arabicPeriod"/>
            </a:pP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B4A090-2EFB-44FD-A126-AA6D6DBFB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6080"/>
          <a:stretch/>
        </p:blipFill>
        <p:spPr bwMode="auto">
          <a:xfrm>
            <a:off x="6625883" y="1600200"/>
            <a:ext cx="5270111" cy="4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9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5127"/>
            <a:ext cx="10515600" cy="8455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Задачи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129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51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65" y="1000298"/>
            <a:ext cx="5569314" cy="1150360"/>
          </a:xfrm>
        </p:spPr>
        <p:txBody>
          <a:bodyPr>
            <a:normAutofit/>
          </a:bodyPr>
          <a:lstStyle/>
          <a:p>
            <a:r>
              <a:rPr lang="ru-RU" sz="4000" b="1" dirty="0"/>
              <a:t>Образовательные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64" y="2150658"/>
            <a:ext cx="57341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• </a:t>
            </a:r>
            <a:r>
              <a:rPr lang="ru-RU" dirty="0" smtClean="0">
                <a:latin typeface="+mj-lt"/>
              </a:rPr>
              <a:t>передача школьникам и руководителям студий </a:t>
            </a:r>
            <a:r>
              <a:rPr lang="ru-RU" dirty="0">
                <a:latin typeface="+mj-lt"/>
              </a:rPr>
              <a:t>практического опыта создания и управления современных массмедиа всех направлений (печатные СМИ, теле-, радио-, интернет-, фотожурналистика);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• обучение работе в специализированных программах с целью создания </a:t>
            </a:r>
            <a:r>
              <a:rPr lang="ru-RU" dirty="0" err="1">
                <a:latin typeface="+mj-lt"/>
              </a:rPr>
              <a:t>медиапродуктов</a:t>
            </a:r>
            <a:r>
              <a:rPr lang="ru-RU" dirty="0">
                <a:latin typeface="+mj-lt"/>
              </a:rPr>
              <a:t> с помощью современных технологий.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F7E302-D7CE-4ED3-B334-5DF9633FD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/>
          <a:stretch/>
        </p:blipFill>
        <p:spPr bwMode="auto">
          <a:xfrm>
            <a:off x="6300223" y="1706034"/>
            <a:ext cx="5608747" cy="45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7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FE84B-70B2-4106-93BA-EDF92635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21" y="2321169"/>
            <a:ext cx="5779528" cy="4248443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/>
              <a:t>• вовлечение в современный медиа-процесс; формирование практических навыков и компетенций в сфере журналистики с целью повышения личного профессионального уровня;</a:t>
            </a:r>
            <a:br>
              <a:rPr lang="ru-RU" sz="2400" dirty="0"/>
            </a:br>
            <a:r>
              <a:rPr lang="ru-RU" sz="2400" dirty="0"/>
              <a:t>• развитие навыков решения актуальных проблем социума с вовлечением участников в разные профессиональные роли;</a:t>
            </a:r>
            <a:br>
              <a:rPr lang="ru-RU" sz="2400" dirty="0"/>
            </a:br>
            <a:r>
              <a:rPr lang="ru-RU" sz="2400" dirty="0"/>
              <a:t>• развитие творческих способностей участников проекта в предлагаемых моделях профессиональной деятельности;</a:t>
            </a:r>
            <a:br>
              <a:rPr lang="ru-RU" sz="2400" dirty="0"/>
            </a:br>
            <a:r>
              <a:rPr lang="ru-RU" sz="2400" dirty="0"/>
              <a:t>• развитие связей между школьными редакциями.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A1363-D5F0-46BB-8C3E-9DF728FD665C}"/>
              </a:ext>
            </a:extLst>
          </p:cNvPr>
          <p:cNvSpPr txBox="1"/>
          <p:nvPr/>
        </p:nvSpPr>
        <p:spPr>
          <a:xfrm>
            <a:off x="295321" y="954352"/>
            <a:ext cx="47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Развивающие задачи</a:t>
            </a:r>
            <a:endParaRPr lang="ru-RU" sz="4000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25B282-2DD5-4D51-81B9-8E8AEBC4F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5"/>
          <a:stretch/>
        </p:blipFill>
        <p:spPr bwMode="auto">
          <a:xfrm>
            <a:off x="6117152" y="1308295"/>
            <a:ext cx="5737224" cy="50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CB70D-68B1-4A65-AEB6-773446D1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4" y="1344123"/>
            <a:ext cx="5618871" cy="1325563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Воспитательные задачи</a:t>
            </a:r>
            <a:br>
              <a:rPr lang="ru-RU" sz="44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79E78-8DF0-470C-BF1F-43D48A70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4" y="2669686"/>
            <a:ext cx="5393788" cy="340755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• </a:t>
            </a:r>
            <a:r>
              <a:rPr lang="ru-RU" sz="2400" dirty="0" smtClean="0">
                <a:latin typeface="+mj-lt"/>
              </a:rPr>
              <a:t>развитие коммуникативных умений и организаторских способностях у юных журналистов;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• выявление и воспитание у подростков лидерских качеств, творческой активности, гражданской позиции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D271DF-6E0F-48AF-988B-9D1DC34A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10" y="1967901"/>
            <a:ext cx="561922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0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898073"/>
            <a:ext cx="5242357" cy="2258291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chemeClr val="accent2"/>
                </a:solidFill>
              </a:rPr>
              <a:t>957</a:t>
            </a:r>
            <a:r>
              <a:rPr lang="ru-RU" sz="17300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7" y="3948629"/>
            <a:ext cx="5242357" cy="19336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ЮНЫХ ЖУРНАЛИСТОВ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898074"/>
            <a:ext cx="5268174" cy="225829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</a:rPr>
              <a:t>579 000</a:t>
            </a:r>
            <a:r>
              <a:rPr lang="ru-RU" sz="17300" dirty="0" smtClean="0">
                <a:solidFill>
                  <a:schemeClr val="accent2"/>
                </a:solidFill>
              </a:rPr>
              <a:t> </a:t>
            </a:r>
            <a:endParaRPr lang="ru-RU" sz="17300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3948629"/>
            <a:ext cx="5268174" cy="1933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ЧИТАТЕЛЕЙ И ЗРИТЕЛЕЙ</a:t>
            </a:r>
          </a:p>
        </p:txBody>
      </p:sp>
    </p:spTree>
    <p:extLst>
      <p:ext uri="{BB962C8B-B14F-4D97-AF65-F5344CB8AC3E}">
        <p14:creationId xmlns:p14="http://schemas.microsoft.com/office/powerpoint/2010/main" val="145713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534" y="803137"/>
            <a:ext cx="10515600" cy="859415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Символы и традиции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534" y="1825625"/>
            <a:ext cx="11034932" cy="471585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+mj-lt"/>
              </a:rPr>
              <a:t>Все редакционные коллективы объединены в Чувашское региональное отделение «Лиги юных журналистов»</a:t>
            </a:r>
          </a:p>
          <a:p>
            <a:endParaRPr lang="ru-RU" sz="9600" dirty="0">
              <a:latin typeface="+mj-lt"/>
            </a:endParaRPr>
          </a:p>
          <a:p>
            <a:r>
              <a:rPr lang="ru-RU" sz="9600" dirty="0">
                <a:latin typeface="+mj-lt"/>
              </a:rPr>
              <a:t>Используется официальная эмблема ЛЮЖ РФ</a:t>
            </a:r>
          </a:p>
          <a:p>
            <a:endParaRPr lang="ru-RU" sz="9600" dirty="0">
              <a:latin typeface="+mj-lt"/>
            </a:endParaRPr>
          </a:p>
          <a:p>
            <a:r>
              <a:rPr lang="ru-RU" sz="9600" dirty="0">
                <a:latin typeface="+mj-lt"/>
              </a:rPr>
              <a:t>традиционные мероприятия: Международный фестиваль юношеских СМИ и киностудий «Волжские встречи», Межрегиональный фестиваль школьных изданий «Школ-пресс», Республиканский лагерь юных журналистов, Медиа-направлении «Образовательные воскресения», Районные семинары для юных журналистов, Курсы подготовки для руководителей школьных студий, Выпуски печатных изданий, телепередач и радиопрограмм, творческие встречи с известными личностями, командировки в районы Чувашской Республики, участие в совместных проектах с коллегами из других регионов, организация поездок юных журналистов в детские медиа-отряды в МДЦ «Артек» и ВДЦ «Орленок», экскурсии в редакции СМИ Чувашской Республики и пресс-туры на предприятия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939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1431</Words>
  <Application>Microsoft Office PowerPoint</Application>
  <PresentationFormat>Широкоэкранный</PresentationFormat>
  <Paragraphs>152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Содержание</vt:lpstr>
      <vt:lpstr>Миссия</vt:lpstr>
      <vt:lpstr>Задачи организации</vt:lpstr>
      <vt:lpstr>Образовательные задачи</vt:lpstr>
      <vt:lpstr>• вовлечение в современный медиа-процесс; формирование практических навыков и компетенций в сфере журналистики с целью повышения личного профессионального уровня; • развитие навыков решения актуальных проблем социума с вовлечением участников в разные профессиональные роли; • развитие творческих способностей участников проекта в предлагаемых моделях профессиональной деятельности; • развитие связей между школьными редакциями. </vt:lpstr>
      <vt:lpstr>Воспитательные задачи </vt:lpstr>
      <vt:lpstr>Презентация PowerPoint</vt:lpstr>
      <vt:lpstr>Символы и традиции организации </vt:lpstr>
      <vt:lpstr>Евгений Николаевич Суховей</vt:lpstr>
      <vt:lpstr>Организационная структура</vt:lpstr>
      <vt:lpstr>Поддержка молодых  медиапедагогов и медиаволонтеров</vt:lpstr>
      <vt:lpstr>Стратегия деятельности</vt:lpstr>
      <vt:lpstr>Направление 1</vt:lpstr>
      <vt:lpstr>Направление 2</vt:lpstr>
      <vt:lpstr>Направление 3</vt:lpstr>
      <vt:lpstr>Ключевые мероприятия</vt:lpstr>
      <vt:lpstr>Мероприятие 1</vt:lpstr>
      <vt:lpstr>Мероприятие 2</vt:lpstr>
      <vt:lpstr>Мероприятие 3</vt:lpstr>
      <vt:lpstr>Мероприятие 4</vt:lpstr>
      <vt:lpstr>Мероприятие 5</vt:lpstr>
      <vt:lpstr>Взаимодействие с партнерами</vt:lpstr>
      <vt:lpstr>Публикации</vt:lpstr>
      <vt:lpstr>Количественные показатели результативности</vt:lpstr>
      <vt:lpstr>Качественные показатели результативности</vt:lpstr>
      <vt:lpstr>СМИ о нас</vt:lpstr>
      <vt:lpstr>Планы и перспективы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Импульс3</dc:creator>
  <cp:lastModifiedBy>HP</cp:lastModifiedBy>
  <cp:revision>52</cp:revision>
  <dcterms:created xsi:type="dcterms:W3CDTF">2018-12-14T20:05:25Z</dcterms:created>
  <dcterms:modified xsi:type="dcterms:W3CDTF">2021-04-25T20:22:43Z</dcterms:modified>
</cp:coreProperties>
</file>