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78" r:id="rId8"/>
    <p:sldId id="265" r:id="rId9"/>
    <p:sldId id="266" r:id="rId10"/>
    <p:sldId id="280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1" r:id="rId19"/>
    <p:sldId id="274" r:id="rId20"/>
    <p:sldId id="276" r:id="rId21"/>
    <p:sldId id="282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8309" autoAdjust="0"/>
    <p:restoredTop sz="58541" autoAdjust="0"/>
  </p:normalViewPr>
  <p:slideViewPr>
    <p:cSldViewPr>
      <p:cViewPr varScale="1">
        <p:scale>
          <a:sx n="74" d="100"/>
          <a:sy n="74" d="100"/>
        </p:scale>
        <p:origin x="-10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25.03.2021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080B81D-D28B-4F31-9DCD-0A6EE6C9D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214554"/>
            <a:ext cx="8053414" cy="1003712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00B050"/>
                </a:solidFill>
                <a:latin typeface="Impact" pitchFamily="34" charset="0"/>
                <a:cs typeface="Aharoni" pitchFamily="2" charset="-79"/>
              </a:rPr>
              <a:t>Тема: «Вторичное использование  бумаги – сохранение лесов России»</a:t>
            </a:r>
            <a:r>
              <a:rPr lang="ru-RU" sz="2400" dirty="0">
                <a:solidFill>
                  <a:srgbClr val="00B050"/>
                </a:solidFill>
                <a:latin typeface="Monotype Corsiva" pitchFamily="66" charset="0"/>
              </a:rPr>
              <a:t/>
            </a:r>
            <a:br>
              <a:rPr lang="ru-RU" sz="2400" dirty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24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2200" spc="100" dirty="0">
              <a:solidFill>
                <a:srgbClr val="002060"/>
              </a:solidFill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8600" dirty="0">
                <a:solidFill>
                  <a:srgbClr val="00B050"/>
                </a:solidFill>
                <a:latin typeface="Monotype Corsiva" pitchFamily="66" charset="0"/>
              </a:rPr>
              <a:t>                                                             </a:t>
            </a:r>
          </a:p>
          <a:p>
            <a:endParaRPr lang="ru-RU" sz="8600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endParaRPr lang="ru-RU" sz="8600" dirty="0">
              <a:solidFill>
                <a:srgbClr val="00B050"/>
              </a:solidFill>
              <a:latin typeface="Monotype Corsiva" pitchFamily="66" charset="0"/>
            </a:endParaRPr>
          </a:p>
          <a:p>
            <a:endParaRPr lang="ru-RU" sz="8600" dirty="0">
              <a:solidFill>
                <a:srgbClr val="00B050"/>
              </a:solidFill>
              <a:latin typeface="Monotype Corsiva" pitchFamily="66" charset="0"/>
            </a:endParaRPr>
          </a:p>
          <a:p>
            <a:r>
              <a:rPr lang="ru-RU" sz="8600" dirty="0">
                <a:solidFill>
                  <a:srgbClr val="0070C0"/>
                </a:solidFill>
                <a:latin typeface="Monotype Corsiva" pitchFamily="66" charset="0"/>
              </a:rPr>
              <a:t>                                                          автор: </a:t>
            </a:r>
            <a:r>
              <a:rPr lang="ru-RU" sz="8600" dirty="0" err="1">
                <a:solidFill>
                  <a:srgbClr val="0070C0"/>
                </a:solidFill>
                <a:latin typeface="Monotype Corsiva" pitchFamily="66" charset="0"/>
              </a:rPr>
              <a:t>Полыгалова</a:t>
            </a:r>
            <a:r>
              <a:rPr lang="ru-RU" sz="8600" dirty="0">
                <a:solidFill>
                  <a:srgbClr val="0070C0"/>
                </a:solidFill>
                <a:latin typeface="Monotype Corsiva" pitchFamily="66" charset="0"/>
              </a:rPr>
              <a:t> Татьяна Николаевна</a:t>
            </a:r>
          </a:p>
          <a:p>
            <a:endParaRPr lang="ru-RU" sz="2400" dirty="0">
              <a:solidFill>
                <a:srgbClr val="00B050"/>
              </a:solidFill>
              <a:latin typeface="Monotype Corsiva" pitchFamily="66" charset="0"/>
            </a:endParaRPr>
          </a:p>
          <a:p>
            <a:endParaRPr lang="ru-RU" sz="2400" dirty="0">
              <a:solidFill>
                <a:srgbClr val="00B050"/>
              </a:solidFill>
              <a:latin typeface="Monotype Corsiva" pitchFamily="66" charset="0"/>
            </a:endParaRPr>
          </a:p>
          <a:p>
            <a:endParaRPr lang="ru-RU" sz="2400" dirty="0">
              <a:solidFill>
                <a:srgbClr val="00B050"/>
              </a:solidFill>
              <a:latin typeface="Monotype Corsiva" pitchFamily="66" charset="0"/>
            </a:endParaRPr>
          </a:p>
          <a:p>
            <a:r>
              <a:rPr lang="ru-RU" sz="8000" dirty="0">
                <a:solidFill>
                  <a:srgbClr val="00B050"/>
                </a:solidFill>
                <a:latin typeface="Monotype Corsiva" pitchFamily="66" charset="0"/>
              </a:rPr>
              <a:t>                                                               </a:t>
            </a:r>
          </a:p>
          <a:p>
            <a:r>
              <a:rPr lang="ru-RU" sz="8000" dirty="0">
                <a:solidFill>
                  <a:srgbClr val="00B050"/>
                </a:solidFill>
                <a:latin typeface="Monotype Corsiva" pitchFamily="66" charset="0"/>
              </a:rPr>
              <a:t>                                                         </a:t>
            </a:r>
            <a:r>
              <a:rPr lang="ru-RU" sz="8000" dirty="0">
                <a:solidFill>
                  <a:srgbClr val="0070C0"/>
                </a:solidFill>
                <a:latin typeface="Monotype Corsiva" pitchFamily="66" charset="0"/>
              </a:rPr>
              <a:t>С.Новоегорьевское</a:t>
            </a:r>
            <a:br>
              <a:rPr lang="ru-RU" sz="8000" dirty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8000" dirty="0">
                <a:solidFill>
                  <a:srgbClr val="0070C0"/>
                </a:solidFill>
                <a:latin typeface="Monotype Corsiva" pitchFamily="66" charset="0"/>
              </a:rPr>
              <a:t>                                                                   2021г.</a:t>
            </a:r>
            <a:endParaRPr lang="ru-RU" sz="80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70C0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фото бумага\20210319_1646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86399" y="1340768"/>
            <a:ext cx="568863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250411"/>
            <a:ext cx="4572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Конкурс плакатов «Сохраним леса России»</a:t>
            </a:r>
            <a:endParaRPr lang="ru-RU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3840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DF50020-C7EF-4408-9AD7-98361CA42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2214554"/>
            <a:ext cx="257176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214554"/>
            <a:ext cx="2928958" cy="445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57166"/>
            <a:ext cx="242889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714356"/>
            <a:ext cx="257176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Экскурсия в лес, парк (рассматривание деревьев)</a:t>
            </a:r>
            <a:endParaRPr lang="ru-RU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4333E118-1665-43F9-BD36-7FE94F517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257176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857364"/>
            <a:ext cx="26432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28604"/>
            <a:ext cx="242889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68816" y="252497"/>
            <a:ext cx="2714644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Трудовой десант (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уборка бытового мусора, пластиковых бутылок, упаковок,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сухой листвы, веток)</a:t>
            </a:r>
            <a:endParaRPr lang="ru-RU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7DB2D69-5B26-4D5D-A978-6BA854ADD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71678"/>
            <a:ext cx="264320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928802"/>
            <a:ext cx="292895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642918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. Практическое занятие «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Изготовление бумаги в условиях детского сада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».</a:t>
            </a: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857232"/>
            <a:ext cx="271622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3C064E9-CAF7-437A-A43B-7BB2F6E9B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357430"/>
            <a:ext cx="285752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428736"/>
            <a:ext cx="278608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642918"/>
            <a:ext cx="3216289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500034" y="357167"/>
            <a:ext cx="2571768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Готовая бумага изготовленная из вторичного сырья  (совместная деятельность воспитателя и детей).</a:t>
            </a:r>
            <a:endParaRPr lang="ru-RU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899B1CA-9577-4DEE-A76A-B8195E7E2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" name="Рисунок 1" descr="https://ped-kopilka.ru/upload/blogs2/2016/10/47333_b67bf09c4fdefcb251a3703a9e5def1f.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695" y="1556792"/>
            <a:ext cx="6786610" cy="4486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835696" y="714356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Сбор макулатуры совместно с родителями и детьми.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CC133B5-C943-412A-9EBD-645A69CE5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 descr="https://ped-kopilka.ru/upload/blogs2/2016/10/47333_d55eeffbed1179f379360f4d6a1b0893.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5976664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030DA7B-517B-4015-ADD4-6C6DAD443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" name="Рисунок 1" descr="G:\фото бумага\20210319_1612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2573" y="2104219"/>
            <a:ext cx="3903666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G:\фото бумага\20210319_1613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134764" y="3151988"/>
            <a:ext cx="4070456" cy="262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фото бумага\20210319_16143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017039" y="983433"/>
            <a:ext cx="325279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357166"/>
            <a:ext cx="2643206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2.Дидактическое упражнение «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Деревья нашего края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».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фото бумага\20210319_1628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1425" y="2460287"/>
            <a:ext cx="434911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G:\фото бумага\20210319_1626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840637" y="1231538"/>
            <a:ext cx="3882917" cy="342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836712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Дидактическое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упражнение «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Собери дерево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».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( деревянный паззл)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510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96A05BA-5203-42E1-8138-077921071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" name="Рисунок 1" descr="G:\фото бумага\20210319_1617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74487" y="2246133"/>
            <a:ext cx="442087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G:\фото бумага\20210319_1618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812518" y="2188349"/>
            <a:ext cx="4448183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фото бумага\20210319_16165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476395" y="1309764"/>
            <a:ext cx="4071967" cy="259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3489994" cy="837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6. Беседа «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Как вести себя в лесу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(правила поведения в природе).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B2AD66F-E5D0-4625-A816-FEA540EA3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Georgia" panose="02040502050405020303" pitchFamily="18" charset="0"/>
              </a:rPr>
              <a:t>Актуальность проекта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764704"/>
            <a:ext cx="8686800" cy="4525963"/>
          </a:xfrm>
        </p:spPr>
        <p:txBody>
          <a:bodyPr>
            <a:normAutofit lnSpcReduction="10000"/>
          </a:bodyPr>
          <a:lstStyle/>
          <a:p>
            <a:pPr algn="r"/>
            <a:endParaRPr lang="ru-RU" sz="20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algn="r">
              <a:buNone/>
            </a:pPr>
            <a:r>
              <a:rPr lang="ru-RU" sz="2000" i="1" dirty="0">
                <a:solidFill>
                  <a:srgbClr val="0070C0"/>
                </a:solidFill>
              </a:rPr>
              <a:t>«Привет тебе, приют свободы и покоя,</a:t>
            </a:r>
            <a:endParaRPr lang="ru-RU" sz="2000" dirty="0">
              <a:solidFill>
                <a:srgbClr val="0070C0"/>
              </a:solidFill>
            </a:endParaRPr>
          </a:p>
          <a:p>
            <a:pPr marL="0" indent="0" algn="r">
              <a:buNone/>
            </a:pPr>
            <a:r>
              <a:rPr lang="ru-RU" sz="2000" i="1" dirty="0">
                <a:solidFill>
                  <a:srgbClr val="0070C0"/>
                </a:solidFill>
              </a:rPr>
              <a:t>Родного края неприхотливый лес,</a:t>
            </a:r>
            <a:br>
              <a:rPr lang="ru-RU" sz="2000" i="1" dirty="0">
                <a:solidFill>
                  <a:srgbClr val="0070C0"/>
                </a:solidFill>
              </a:rPr>
            </a:br>
            <a:r>
              <a:rPr lang="ru-RU" sz="2000" i="1" dirty="0">
                <a:solidFill>
                  <a:srgbClr val="0070C0"/>
                </a:solidFill>
              </a:rPr>
              <a:t>Ты полон свежести и всё в тебе живое,</a:t>
            </a:r>
            <a:br>
              <a:rPr lang="ru-RU" sz="2000" i="1" dirty="0">
                <a:solidFill>
                  <a:srgbClr val="0070C0"/>
                </a:solidFill>
              </a:rPr>
            </a:br>
            <a:r>
              <a:rPr lang="ru-RU" sz="2000" i="1" dirty="0">
                <a:solidFill>
                  <a:srgbClr val="0070C0"/>
                </a:solidFill>
              </a:rPr>
              <a:t>И столько у тебя чудес!»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юди (взрослые и дети)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умеют экономить бумагу;</a:t>
            </a:r>
          </a:p>
          <a:p>
            <a:pPr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 к бумаге небрежно;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-не имеют представления о том из чего делают бумагу;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-не знают какую роль несут лесные угодья в жизни человека;</a:t>
            </a:r>
          </a:p>
          <a:p>
            <a:pPr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в действительности получить бумагу из вторичного сырья.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CF51699-B008-4787-9F29-D98B09B5C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" name="Рисунок 1" descr="https://ped-kopilka.ru/upload/blogs2/2016/10/47333_44262522014999351f1b64724cf30033.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5" y="1357298"/>
            <a:ext cx="2428892" cy="3714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ped-kopilka.ru/upload/blogs2/2016/10/47333_df3d3cc93fb9adec9b2ba0007c63ea1f.jp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1357298"/>
            <a:ext cx="3000376" cy="328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ped-kopilka.ru/upload/blogs2/2016/10/47333_5ee5e27da0adb640d8b0f59a1b3ebe4d.jpg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3429000"/>
            <a:ext cx="4643470" cy="307181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627868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Фрагмент презентация к проекту «История возникновения бумаги» 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7020" y="5373216"/>
            <a:ext cx="3429024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Пергамент из шкур животных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9712" y="797241"/>
            <a:ext cx="3428992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Береста – кора дерева берёзы 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1810" y="2489251"/>
            <a:ext cx="300038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Старинная книга из пергамента 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280920" cy="645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srgbClr val="0070C0"/>
                </a:solidFill>
                <a:latin typeface="Georgia"/>
                <a:ea typeface="Times New Roman"/>
                <a:cs typeface="Times New Roman"/>
              </a:rPr>
              <a:t>Социологический </a:t>
            </a:r>
            <a:r>
              <a:rPr lang="ru-RU" sz="1600" dirty="0">
                <a:solidFill>
                  <a:srgbClr val="0070C0"/>
                </a:solidFill>
                <a:latin typeface="Georgia"/>
                <a:ea typeface="Times New Roman"/>
                <a:cs typeface="Times New Roman"/>
              </a:rPr>
              <a:t>опрос на тему "Что вы знаете о вторичном использовании бумажного сырья?"</a:t>
            </a:r>
            <a:endParaRPr lang="ru-RU" sz="1600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Цель опроса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 выявление осведомленности детей и родителей об использовании вторичного бумажного сырья (макулатуры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).</a:t>
            </a:r>
            <a:endParaRPr lang="ru-RU" sz="1600" dirty="0" smtClean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1600" dirty="0" smtClean="0">
                <a:latin typeface="Calibri"/>
                <a:ea typeface="Times New Roman"/>
                <a:cs typeface="Times New Roman"/>
              </a:rPr>
              <a:t>                                   </a:t>
            </a:r>
            <a:r>
              <a:rPr lang="ru-RU" sz="1600" dirty="0" smtClean="0">
                <a:solidFill>
                  <a:srgbClr val="0070C0"/>
                </a:solidFill>
                <a:latin typeface="Georgia"/>
                <a:ea typeface="Times New Roman"/>
                <a:cs typeface="Times New Roman"/>
              </a:rPr>
              <a:t>Анализ </a:t>
            </a:r>
            <a:r>
              <a:rPr lang="ru-RU" sz="1600" dirty="0">
                <a:solidFill>
                  <a:srgbClr val="0070C0"/>
                </a:solidFill>
                <a:latin typeface="Georgia"/>
                <a:ea typeface="Times New Roman"/>
                <a:cs typeface="Times New Roman"/>
              </a:rPr>
              <a:t>социологического опроса</a:t>
            </a:r>
            <a:endParaRPr lang="ru-RU" sz="1600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опросе приняло участие 24 человека (родители, бабушки и дедушки)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результате проведенного опроса выяснилась, что 71% знают, как сохранить запасы древесины. Для решения этой проблемы семьи предложили провести сбор макулатуры. 29 % не знают, как решить проблему сохранности лесов.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144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знают - 71 %,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144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 знают – 29 %.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27 человек дали 3 варианта ответа, 10 человек – 2 варианта, 15 человек – 1 вариант. Итого 136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вариантов.</a:t>
            </a:r>
            <a:r>
              <a:rPr lang="ru-RU" sz="1600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16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Считают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что макулатура используется для производства: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144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газет - 28,6 %;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144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туалетной бумаги и салфеток - 31,6 %;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144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обоев - 8 %;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144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книг – 7,3 %;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144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коробок – 24 %.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76% считают, что сбор макулатуры необходим; 17% не считают нужным участвовать в сборе и сдаче макулатуры; 7% затрудняются ответить.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55820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27BB630-38B3-4282-91F0-825A670DC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86000" y="3099679"/>
            <a:ext cx="4572000" cy="6890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Спасибо за внимание!</a:t>
            </a:r>
            <a:endParaRPr lang="ru-RU" sz="3600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8760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8436AA1-3BFA-40CF-9861-57BA752C0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48273" y="836712"/>
            <a:ext cx="735355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создать условия для формирования у детей экологической культуры, экономного, бережного отношения к изделиям из бумаги и картона.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ознакомить детей с процессом вторичной переработки бумажного сырья;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родолжать формировать представления о роли леса в жизни человека;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азвивать практические исследовательские умения и навыки;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оспитывать бережное отношение к  лесному богатству нашего края;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93E843FA-D808-46C7-BB02-8D0D43302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71538" y="1350804"/>
            <a:ext cx="602074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информационно– исследовательский.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дети старшей группы, родители,  воспитатели.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результаты: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проделанной работы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 историю возникновения бумаги, познакомить их с технологией производства бумаги на целлюлозном комбинате (виртуальная экскурсия);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и опробовать один из методов изготовления бумаги в условиях детского сада;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 по срокам реализации:</a:t>
            </a:r>
            <a:r>
              <a:rPr kumimoji="0" lang="ru-RU" sz="20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среднесрочный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593C27C-E55D-497D-97FA-DF5165D8E8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75656" y="620688"/>
            <a:ext cx="635798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</a:rPr>
              <a:t>                              Этапы проекта</a:t>
            </a:r>
          </a:p>
          <a:p>
            <a:r>
              <a:rPr lang="ru-RU" dirty="0">
                <a:latin typeface="Times New Roman" pitchFamily="18" charset="0"/>
              </a:rPr>
              <a:t>Подготовительный (</a:t>
            </a:r>
            <a:r>
              <a:rPr lang="ru-RU" sz="1600" dirty="0">
                <a:latin typeface="Times New Roman" pitchFamily="18" charset="0"/>
              </a:rPr>
              <a:t>16.02-20.02.2020г.</a:t>
            </a:r>
            <a:r>
              <a:rPr lang="ru-RU" dirty="0">
                <a:latin typeface="Times New Roman" pitchFamily="18" charset="0"/>
              </a:rPr>
              <a:t>)</a:t>
            </a:r>
          </a:p>
          <a:p>
            <a:r>
              <a:rPr lang="ru-RU" dirty="0">
                <a:latin typeface="Times New Roman" pitchFamily="18" charset="0"/>
              </a:rPr>
              <a:t> -постановка цели и задач </a:t>
            </a:r>
            <a:r>
              <a:rPr lang="ru-RU" dirty="0" smtClean="0">
                <a:latin typeface="Times New Roman" pitchFamily="18" charset="0"/>
              </a:rPr>
              <a:t>;</a:t>
            </a:r>
            <a:endParaRPr lang="ru-RU" dirty="0"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 -создание условий для реализации </a:t>
            </a:r>
            <a:r>
              <a:rPr lang="ru-RU" dirty="0" smtClean="0">
                <a:latin typeface="Times New Roman" pitchFamily="18" charset="0"/>
              </a:rPr>
              <a:t>проекта;</a:t>
            </a:r>
            <a:endParaRPr lang="ru-RU" dirty="0">
              <a:latin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подбор необходимого оборудования и пособий для практического обогащения проекта;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-совместное с родителями планирование образовательной и творческой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деятельности;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Основной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</a:rPr>
              <a:t>(</a:t>
            </a:r>
            <a:r>
              <a:rPr lang="ru-RU" sz="1600" dirty="0">
                <a:latin typeface="Times New Roman" pitchFamily="18" charset="0"/>
              </a:rPr>
              <a:t>21.02.2020г. - 20.02.2020г.</a:t>
            </a:r>
            <a:r>
              <a:rPr lang="ru-RU" dirty="0">
                <a:latin typeface="Times New Roman" pitchFamily="18" charset="0"/>
              </a:rPr>
              <a:t>)</a:t>
            </a:r>
          </a:p>
          <a:p>
            <a:r>
              <a:rPr lang="ru-RU" dirty="0">
                <a:latin typeface="Times New Roman" pitchFamily="18" charset="0"/>
              </a:rPr>
              <a:t>  - проведение запланированных мероприятий для реализации </a:t>
            </a:r>
            <a:r>
              <a:rPr lang="ru-RU" dirty="0" smtClean="0">
                <a:latin typeface="Times New Roman" pitchFamily="18" charset="0"/>
              </a:rPr>
              <a:t>проекта;</a:t>
            </a:r>
            <a:endParaRPr lang="ru-RU" dirty="0"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      Заключительный </a:t>
            </a:r>
            <a:r>
              <a:rPr lang="ru-RU" sz="1600" dirty="0">
                <a:latin typeface="Times New Roman" pitchFamily="18" charset="0"/>
              </a:rPr>
              <a:t>(22.03.2020г.-28.03.2020г.)</a:t>
            </a:r>
          </a:p>
          <a:p>
            <a:r>
              <a:rPr lang="ru-RU" dirty="0">
                <a:latin typeface="Times New Roman" pitchFamily="18" charset="0"/>
              </a:rPr>
              <a:t> -анализ и обобщение </a:t>
            </a:r>
            <a:r>
              <a:rPr lang="ru-RU" dirty="0" smtClean="0">
                <a:latin typeface="Times New Roman" pitchFamily="18" charset="0"/>
              </a:rPr>
              <a:t>результатов;</a:t>
            </a:r>
            <a:endParaRPr lang="ru-RU" dirty="0"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 -определение задач для новых </a:t>
            </a:r>
            <a:r>
              <a:rPr lang="ru-RU" dirty="0" smtClean="0">
                <a:latin typeface="Times New Roman" pitchFamily="18" charset="0"/>
              </a:rPr>
              <a:t>проектов;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00EFC4A-0E42-4247-AAF6-51FBFE872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281060"/>
              </p:ext>
            </p:extLst>
          </p:nvPr>
        </p:nvGraphicFramePr>
        <p:xfrm>
          <a:off x="571472" y="857232"/>
          <a:ext cx="7643866" cy="6299708"/>
        </p:xfrm>
        <a:graphic>
          <a:graphicData uri="http://schemas.openxmlformats.org/drawingml/2006/table">
            <a:tbl>
              <a:tblPr firstRow="1" firstCol="1" bandRow="1"/>
              <a:tblGrid>
                <a:gridCol w="3821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219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Мероприятия с детьми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Мероприятия совместно с родителями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577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 Познавательная беседа – «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Волшебный мир дерева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2.Дидактическое упражнение «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Деревья нашего края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Занятие по опытно- экспериментальной деятельности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«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Изготовление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aseline="0" dirty="0">
                          <a:latin typeface="Times New Roman"/>
                          <a:ea typeface="Times New Roman"/>
                          <a:cs typeface="Times New Roman"/>
                        </a:rPr>
                        <a:t>альбома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«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Виды бумаги и картона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4. Просмотр презентации «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r>
                        <a:rPr lang="ru-RU" sz="1600" i="1" baseline="0" dirty="0">
                          <a:latin typeface="Times New Roman"/>
                          <a:ea typeface="Times New Roman"/>
                          <a:cs typeface="Times New Roman"/>
                        </a:rPr>
                        <a:t> происхождения бумаги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5. Практическое занятие «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Изготовление бумаги в условиях детского сада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6. Дидактическое</a:t>
                      </a:r>
                      <a:r>
                        <a:rPr lang="ru-RU" sz="1600" baseline="0" dirty="0">
                          <a:latin typeface="Times New Roman"/>
                          <a:ea typeface="Times New Roman"/>
                          <a:cs typeface="Times New Roman"/>
                        </a:rPr>
                        <a:t> упражнение «Собери дерево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7. Рассматривание и изучение баннера «Правила поведения в природе»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 Анкетирование родителей на тему:«Как мы экономим бумагу?»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2. Конкурс плакатов на тему «Берегите лес».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3. Гость в группе - мама Дарьи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Бабровской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–специалист лесничества Егорьевского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района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Бабровская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Евгения 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(беседа с детьми о профессии – лесовод).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4. Конкурс поделок из бросового материала «Вторая жизнь бумаги и картона».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5. Сбор макулатуры.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6. Поход в лес, парк (апрель)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7. Экологический десант (начало мая).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279234"/>
              </p:ext>
            </p:extLst>
          </p:nvPr>
        </p:nvGraphicFramePr>
        <p:xfrm>
          <a:off x="571472" y="5429264"/>
          <a:ext cx="162560" cy="488634"/>
        </p:xfrm>
        <a:graphic>
          <a:graphicData uri="http://schemas.openxmlformats.org/drawingml/2006/table">
            <a:tbl>
              <a:tblPr/>
              <a:tblGrid>
                <a:gridCol w="1625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86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9591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A0C6107-F436-48F2-98C8-0A272D02F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11760" y="305467"/>
            <a:ext cx="4139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Методика трёх вопросов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0872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1)Что мы знаем?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-бумага используется человеком;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-из бумаги можно делать аппликации, можно на ней рисовать карандашами и красками, вырезать ножницами;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-бумагу нужно беречь;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6885" y="31409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2)Что хотим узнать?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-из чего делают бумагу?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-как делают бумагу?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-почему нужно беречь бумагу?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39544" y="4797152"/>
            <a:ext cx="388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3) Где можно узнать?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-спросить у взрослых;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-прочитать в книге;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- посмотреть в компьютере;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947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7129ACD-44A3-477D-AD1A-AD407A54A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3" y="1500174"/>
            <a:ext cx="3500462" cy="476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Объект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1500174"/>
            <a:ext cx="3408460" cy="47863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00298" y="5714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. Конкурс поделок из бросового материала «Вторая жизнь бумаги и картона».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9106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FDCF6940-7CAE-45A8-A0E9-C959CC0B9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071810"/>
            <a:ext cx="257176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143248"/>
            <a:ext cx="2643206" cy="345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1428736"/>
            <a:ext cx="257176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571480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Семейные работы поделок из вторичного сырья (бумага и картон).</a:t>
            </a:r>
            <a:endParaRPr lang="ru-RU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1463</TotalTime>
  <Words>694</Words>
  <Application>Microsoft Office PowerPoint</Application>
  <PresentationFormat>Экран (4:3)</PresentationFormat>
  <Paragraphs>104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Тема: «Вторичное использование  бумаги – сохранение лесов России»  </vt:lpstr>
      <vt:lpstr>Актуальность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проекта</dc:title>
  <dc:creator>111</dc:creator>
  <cp:lastModifiedBy>User</cp:lastModifiedBy>
  <cp:revision>118</cp:revision>
  <dcterms:created xsi:type="dcterms:W3CDTF">2021-03-18T05:50:09Z</dcterms:created>
  <dcterms:modified xsi:type="dcterms:W3CDTF">2021-03-25T07:02:59Z</dcterms:modified>
</cp:coreProperties>
</file>