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2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1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954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70316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160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76555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5204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296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7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0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8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12/17/2015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6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12/17/2015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9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12/17/2015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74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2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2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ТОП-10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Великие математические открытия и великие ученые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Подготовлено: лаборатория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10. </a:t>
            </a:r>
            <a:r>
              <a:rPr lang="ru-RU" b="1" dirty="0"/>
              <a:t>Готфрид Вильгельм Лейбниц </a:t>
            </a:r>
            <a:r>
              <a:rPr lang="ru-RU" dirty="0"/>
              <a:t>(1646-1716)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немецкий философ, математик, физик, языковед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i="1" dirty="0" smtClean="0"/>
              <a:t>сыграл </a:t>
            </a:r>
            <a:r>
              <a:rPr lang="ru-RU" i="1" dirty="0"/>
              <a:t>важную роль в истории создания электронно-вычислительных машин: он предложил использовать для целей вычислительной математики бинарную систему счисления, писал о возможности машинного моделирования функций человеческого мозга. Лейбницу принадлежит термин «модель».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7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Иванович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Маркушевич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физико-математических наук, математик, педагог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3011" y="446088"/>
            <a:ext cx="3873041" cy="39882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с детских лет занимается математикой, тот развивает внимание, тренирует свой мозг, свою волю, воспитывает настойчивость и упорство в достижении цели. </a:t>
            </a:r>
          </a:p>
          <a:p>
            <a:endParaRPr lang="ru-RU" sz="2400" dirty="0"/>
          </a:p>
        </p:txBody>
      </p:sp>
      <p:pic>
        <p:nvPicPr>
          <p:cNvPr id="5122" name="Picture 2" descr="http://thumbs.dreamstime.com/z/sacred-geometry-unique-design-299655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6354763"/>
            <a:ext cx="202014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humbs.dreamstime.com/z/sacred-geometry-unique-design-299655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6354763"/>
            <a:ext cx="2160000" cy="230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260" y="762308"/>
            <a:ext cx="415290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b="1" dirty="0" smtClean="0"/>
              <a:t>. ВЕЛИКИЙ «НОЛЬ»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В Индии в V веке до нашей эры математики начали производить расчеты с учетом величины, не имеющей отношения к реальности — «0». Впоследствии это привело к появлению алгебраических уравнений и возникновению отрицательных чисел.</a:t>
            </a:r>
          </a:p>
        </p:txBody>
      </p:sp>
    </p:spTree>
    <p:extLst>
      <p:ext uri="{BB962C8B-B14F-4D97-AF65-F5344CB8AC3E}">
        <p14:creationId xmlns:p14="http://schemas.microsoft.com/office/powerpoint/2010/main" val="22244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b="1" dirty="0" smtClean="0"/>
              <a:t>ИРРАЦИОНАЛЬНЫЕ ЧИСЛА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Иррациональное число </a:t>
            </a:r>
            <a:r>
              <a:rPr lang="ru-RU" dirty="0"/>
              <a:t>– так называются в математике числа, которые не могут быть точно выражены ни целыми числами, ни арифметическими дробями, а представляются бесконечными и непериодическими десятичными дробями;</a:t>
            </a: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Построение математических основ геометрии было положено </a:t>
            </a:r>
            <a:r>
              <a:rPr lang="ru-RU" b="1" dirty="0"/>
              <a:t>Пифагором</a:t>
            </a:r>
            <a:r>
              <a:rPr lang="ru-RU" dirty="0"/>
              <a:t> в Древней Греции в IV в. до н.э. благодаря открытию иррациональных чисел,</a:t>
            </a:r>
          </a:p>
        </p:txBody>
      </p:sp>
    </p:spTree>
    <p:extLst>
      <p:ext uri="{BB962C8B-B14F-4D97-AF65-F5344CB8AC3E}">
        <p14:creationId xmlns:p14="http://schemas.microsoft.com/office/powerpoint/2010/main" val="331401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</a:t>
            </a:r>
            <a:r>
              <a:rPr lang="ru-RU" b="1" dirty="0" smtClean="0"/>
              <a:t>СУАНЬПАНЬ –счетная доска (Китай)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В Древнем Китае вычисления производились  на счетной доске</a:t>
            </a:r>
            <a:endParaRPr lang="ru-RU" sz="2800" b="1" i="1" dirty="0"/>
          </a:p>
        </p:txBody>
      </p:sp>
      <p:pic>
        <p:nvPicPr>
          <p:cNvPr id="1026" name="Picture 2" descr="https://upload.wikimedia.org/wikipedia/commons/thumb/3/32/Suanpan_and_soroban.jpg/220px-Suanpan_and_soroba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831" y="2974975"/>
            <a:ext cx="27940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2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5. ДЕДУКТИВНЫЙ СПОСОБ В МАТЕМАТИКЕ </a:t>
            </a:r>
            <a:r>
              <a:rPr lang="ru-RU" dirty="0" smtClean="0"/>
              <a:t>(Древняя Греция)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Сначала </a:t>
            </a:r>
            <a:r>
              <a:rPr lang="ru-RU" dirty="0" smtClean="0"/>
              <a:t>древнегреческие математики </a:t>
            </a:r>
            <a:r>
              <a:rPr lang="ru-RU" dirty="0"/>
              <a:t>составили список первичных, интуитивно очевидных математических истин </a:t>
            </a:r>
            <a:r>
              <a:rPr lang="ru-RU" i="1" dirty="0" smtClean="0"/>
              <a:t>(это сейчас называется аксиомами или постулатами)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Затем </a:t>
            </a:r>
            <a:r>
              <a:rPr lang="ru-RU" dirty="0"/>
              <a:t>с помощью логических рассуждений </a:t>
            </a:r>
            <a:r>
              <a:rPr lang="ru-RU" dirty="0" smtClean="0"/>
              <a:t>из </a:t>
            </a:r>
            <a:r>
              <a:rPr lang="ru-RU" dirty="0"/>
              <a:t>этих истин выводились новые утверждения, которые также обязаны быть истинными. Так появилась </a:t>
            </a:r>
            <a:r>
              <a:rPr lang="ru-RU" b="1" dirty="0" smtClean="0"/>
              <a:t>дедуктивная математика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ДЕДУКЦИЯ – это метод мышления, следствием которого является логический вывод, в котором частное заключение выводится из общего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9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ДИОФАНТ АЛЕКСАНДРИЙСКИЙ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древнегреческий </a:t>
            </a:r>
            <a:r>
              <a:rPr lang="ru-RU" dirty="0"/>
              <a:t>математик. В основном труде "</a:t>
            </a:r>
            <a:r>
              <a:rPr lang="ru-RU" b="1" dirty="0"/>
              <a:t>Арифметика</a:t>
            </a:r>
            <a:r>
              <a:rPr lang="ru-RU" dirty="0"/>
              <a:t>" (сохранились 6 книг из 13) </a:t>
            </a:r>
            <a:r>
              <a:rPr lang="ru-RU" dirty="0" smtClean="0"/>
              <a:t>дал </a:t>
            </a:r>
            <a:r>
              <a:rPr lang="ru-RU" dirty="0"/>
              <a:t>решение задач, приводящихся к </a:t>
            </a:r>
            <a:r>
              <a:rPr lang="ru-RU" dirty="0" smtClean="0"/>
              <a:t>так называемым </a:t>
            </a:r>
            <a:r>
              <a:rPr lang="ru-RU" b="1" dirty="0" err="1" smtClean="0"/>
              <a:t>диофантовым</a:t>
            </a:r>
            <a:r>
              <a:rPr lang="ru-RU" b="1" dirty="0" smtClean="0"/>
              <a:t> </a:t>
            </a:r>
            <a:r>
              <a:rPr lang="ru-RU" b="1" dirty="0"/>
              <a:t>уравнениям</a:t>
            </a:r>
            <a:r>
              <a:rPr lang="ru-RU" dirty="0"/>
              <a:t> (решения которых только в целых числах), </a:t>
            </a:r>
            <a:r>
              <a:rPr lang="ru-RU" dirty="0" smtClean="0"/>
              <a:t>и впервые ввел буквенные обозначения в алгебру</a:t>
            </a:r>
          </a:p>
          <a:p>
            <a:endParaRPr lang="ru-RU" dirty="0"/>
          </a:p>
          <a:p>
            <a:r>
              <a:rPr lang="ru-RU" dirty="0"/>
              <a:t>Примеры </a:t>
            </a:r>
            <a:r>
              <a:rPr lang="ru-RU" dirty="0" err="1"/>
              <a:t>диофантовых</a:t>
            </a:r>
            <a:r>
              <a:rPr lang="ru-RU" dirty="0"/>
              <a:t> </a:t>
            </a:r>
            <a:r>
              <a:rPr lang="ru-RU" dirty="0" err="1"/>
              <a:t>уранений</a:t>
            </a:r>
            <a:r>
              <a:rPr lang="ru-RU" dirty="0"/>
              <a:t>: </a:t>
            </a:r>
            <a:r>
              <a:rPr lang="ru-RU" b="1" dirty="0" err="1"/>
              <a:t>ax+by</a:t>
            </a:r>
            <a:r>
              <a:rPr lang="ru-RU" b="1" dirty="0"/>
              <a:t>=c</a:t>
            </a:r>
            <a:r>
              <a:rPr lang="ru-RU" dirty="0"/>
              <a:t>, </a:t>
            </a:r>
            <a:r>
              <a:rPr lang="ru-RU" b="1" dirty="0"/>
              <a:t>x</a:t>
            </a:r>
            <a:r>
              <a:rPr lang="ru-RU" b="1" baseline="30000" dirty="0"/>
              <a:t>2</a:t>
            </a:r>
            <a:r>
              <a:rPr lang="ru-RU" b="1" dirty="0"/>
              <a:t>+y</a:t>
            </a:r>
            <a:r>
              <a:rPr lang="ru-RU" b="1" baseline="30000" dirty="0"/>
              <a:t>2</a:t>
            </a:r>
            <a:r>
              <a:rPr lang="ru-RU" b="1" dirty="0"/>
              <a:t>=d</a:t>
            </a:r>
            <a:r>
              <a:rPr lang="ru-RU" b="1" baseline="30000" dirty="0"/>
              <a:t>2</a:t>
            </a:r>
            <a:endParaRPr lang="ru-RU" dirty="0"/>
          </a:p>
        </p:txBody>
      </p:sp>
      <p:pic>
        <p:nvPicPr>
          <p:cNvPr id="3074" name="Picture 2" descr="&amp;Dcy;&amp;icy;&amp;ocy;&amp;fcy;&amp;acy;&amp;ncy;&amp;tcy; &amp;icy;&amp;zcy; &amp;Acy;&amp;lcy;&amp;iecy;&amp;kcy;&amp;scy;&amp;acy;&amp;ncy;&amp;dcy;&amp;rcy;&amp;icy;&amp;jcy;&amp;scy;&amp;kcy;&amp;icy;&amp;icy;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4635" y="3049095"/>
            <a:ext cx="1927057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2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 </a:t>
            </a:r>
            <a:r>
              <a:rPr lang="ru-RU" b="1" dirty="0"/>
              <a:t>ПИФАГОР САМОССКИЙ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b="1" dirty="0"/>
              <a:t>570 -495 </a:t>
            </a:r>
            <a:r>
              <a:rPr lang="ru-RU" b="1" dirty="0" err="1"/>
              <a:t>гг</a:t>
            </a:r>
            <a:r>
              <a:rPr lang="ru-RU" b="1" dirty="0"/>
              <a:t> до н.э.)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/>
              <a:t>«В прямоугольном треугольнике квадрат гипотенузы равен сумме квадратов катетов» </a:t>
            </a:r>
          </a:p>
          <a:p>
            <a:pPr marL="0" indent="0" algn="ctr">
              <a:buNone/>
            </a:pPr>
            <a:endParaRPr lang="ru-RU" sz="3600" i="1" dirty="0" smtClean="0"/>
          </a:p>
          <a:p>
            <a:pPr algn="ctr"/>
            <a:r>
              <a:rPr lang="ru-RU" sz="2000" b="1" i="1" dirty="0"/>
              <a:t>Значение теоремы состоит в том, что из неё или с её помощью можно вывести большинство теорем геометрии</a:t>
            </a:r>
            <a:endParaRPr lang="ru-RU" sz="2000" b="1" i="1" dirty="0" smtClean="0"/>
          </a:p>
          <a:p>
            <a:pPr algn="ctr"/>
            <a:endParaRPr lang="ru-RU" sz="3600" i="1" dirty="0"/>
          </a:p>
          <a:p>
            <a:pPr algn="ctr"/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213614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8. ЕВКЛИД «НАЧАЛА» </a:t>
            </a:r>
            <a:br>
              <a:rPr lang="ru-RU" b="1" dirty="0" smtClean="0"/>
            </a:br>
            <a:r>
              <a:rPr lang="ru-RU" sz="2400" dirty="0" smtClean="0"/>
              <a:t>(Древняя Греция, около </a:t>
            </a:r>
            <a:r>
              <a:rPr lang="ru-RU" sz="2400" dirty="0"/>
              <a:t>365 – 300 гг. </a:t>
            </a:r>
            <a:r>
              <a:rPr lang="ru-RU" sz="2400" dirty="0" smtClean="0"/>
              <a:t>до н.э.)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Главный труд Евклида – «Начала» (в оригинале «</a:t>
            </a:r>
            <a:r>
              <a:rPr lang="ru-RU" dirty="0" err="1"/>
              <a:t>Стохейа</a:t>
            </a:r>
            <a:r>
              <a:rPr lang="ru-RU" dirty="0"/>
              <a:t>». «Начала» состоят из 13 книг, позднее к ним были прибавлены ещё 2. Первые шесть книг посвящены планиметрии. Книги VII – X содержат теорию чисел, XI, XII и XIII книги «Начал» посвящены стереометрии. Из постулатов Евклида видно, что он представлял пространство как пустое, безграничное, изотропное и трёхмерное. Интересно, что «Начала» Евклида открываются описанием построения правильного треугольника и заканчиваются изучением пяти правильных многогранных тел!</a:t>
            </a:r>
          </a:p>
        </p:txBody>
      </p:sp>
    </p:spTree>
    <p:extLst>
      <p:ext uri="{BB962C8B-B14F-4D97-AF65-F5344CB8AC3E}">
        <p14:creationId xmlns:p14="http://schemas.microsoft.com/office/powerpoint/2010/main" val="11860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9. ПЬЕР ФЕРМА (1601-1665)</a:t>
            </a:r>
            <a:endParaRPr lang="ru-RU" b="1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6666271" y="1789471"/>
            <a:ext cx="4838340" cy="411437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французский </a:t>
            </a:r>
            <a:r>
              <a:rPr lang="ru-RU" sz="2000" dirty="0"/>
              <a:t>математик, создатель Великой теоремы </a:t>
            </a:r>
            <a:r>
              <a:rPr lang="ru-RU" sz="2000" dirty="0" err="1"/>
              <a:t>связаной</a:t>
            </a:r>
            <a:r>
              <a:rPr lang="ru-RU" sz="2000" dirty="0"/>
              <a:t> с алгебраической теорией чисел и алгебраической геометрией. Первым пришел к идее координат и создал аналитическую геометрию.</a:t>
            </a:r>
          </a:p>
        </p:txBody>
      </p:sp>
      <p:pic>
        <p:nvPicPr>
          <p:cNvPr id="4098" name="Picture 2" descr="&amp;Pcy;&amp;softcy;&amp;iecy;&amp;rcy; &amp;Fcy;&amp;iecy;&amp;rcy;&amp;mcy;&amp;acy;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744" y="2262750"/>
            <a:ext cx="28728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489</Words>
  <Application>Microsoft Office PowerPoint</Application>
  <PresentationFormat>Широкоэкранный</PresentationFormat>
  <Paragraphs>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ТОП-10  Великие математические открытия и великие ученые</vt:lpstr>
      <vt:lpstr>1. ВЕЛИКИЙ «НОЛЬ»</vt:lpstr>
      <vt:lpstr>2. ИРРАЦИОНАЛЬНЫЕ ЧИСЛА</vt:lpstr>
      <vt:lpstr> 3. СУАНЬПАНЬ –счетная доска (Китай)</vt:lpstr>
      <vt:lpstr>5. ДЕДУКТИВНЫЙ СПОСОБ В МАТЕМАТИКЕ (Древняя Греция)</vt:lpstr>
      <vt:lpstr>6. ДИОФАНТ АЛЕКСАНДРИЙСКИЙ</vt:lpstr>
      <vt:lpstr>7. ПИФАГОР САМОССКИЙ  (570 -495 гг до н.э.)</vt:lpstr>
      <vt:lpstr>8. ЕВКЛИД «НАЧАЛА»  (Древняя Греция, около 365 – 300 гг. до н.э.)</vt:lpstr>
      <vt:lpstr>9. ПЬЕР ФЕРМА (1601-1665)</vt:lpstr>
      <vt:lpstr>10. Готфрид Вильгельм Лейбниц (1646-1716) </vt:lpstr>
      <vt:lpstr>Алексей Иванович Маркушевич,  доктор физико-математических наук, математик, педагог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ТОП-10  Великие биологические открытия.</dc:title>
  <dc:creator>Gly</dc:creator>
  <cp:lastModifiedBy>Gly</cp:lastModifiedBy>
  <cp:revision>9</cp:revision>
  <dcterms:created xsi:type="dcterms:W3CDTF">2015-12-17T09:01:15Z</dcterms:created>
  <dcterms:modified xsi:type="dcterms:W3CDTF">2015-12-17T10:27:25Z</dcterms:modified>
</cp:coreProperties>
</file>