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sldIdLst>
    <p:sldId id="257" r:id="rId2"/>
    <p:sldId id="258" r:id="rId3"/>
    <p:sldId id="260" r:id="rId4"/>
    <p:sldId id="261" r:id="rId5"/>
    <p:sldId id="262" r:id="rId6"/>
    <p:sldId id="263" r:id="rId7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52" d="100"/>
          <a:sy n="52" d="100"/>
        </p:scale>
        <p:origin x="-2274" y="-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16523" y="1828800"/>
            <a:ext cx="6172200" cy="24384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3F09-4C01-41B2-A671-8B584D561934}" type="datetimeFigureOut">
              <a:rPr lang="ru-RU" smtClean="0"/>
              <a:pPr/>
              <a:t>03.12.2022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9A77-774C-4F28-A3C5-E102172ACE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028700" y="4442264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3F09-4C01-41B2-A671-8B584D561934}" type="datetimeFigureOut">
              <a:rPr lang="ru-RU" smtClean="0"/>
              <a:pPr/>
              <a:t>03.12.2022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9A77-774C-4F28-A3C5-E102172AC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3F09-4C01-41B2-A671-8B584D561934}" type="datetimeFigureOut">
              <a:rPr lang="ru-RU" smtClean="0"/>
              <a:pPr/>
              <a:t>03.12.2022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9A77-774C-4F28-A3C5-E102172AC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3F09-4C01-41B2-A671-8B584D561934}" type="datetimeFigureOut">
              <a:rPr lang="ru-RU" smtClean="0"/>
              <a:pPr/>
              <a:t>03.12.2022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9A77-774C-4F28-A3C5-E102172AC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0150" y="812800"/>
            <a:ext cx="5314950" cy="24384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00150" y="3343715"/>
            <a:ext cx="5314950" cy="2012949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3F09-4C01-41B2-A671-8B584D561934}" type="datetimeFigureOut">
              <a:rPr lang="ru-RU" smtClean="0"/>
              <a:pPr/>
              <a:t>03.12.2022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943600" y="8555568"/>
            <a:ext cx="571500" cy="486833"/>
          </a:xfrm>
        </p:spPr>
        <p:txBody>
          <a:bodyPr/>
          <a:lstStyle/>
          <a:p>
            <a:fld id="{15599A77-774C-4F28-A3C5-E102172AC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3F09-4C01-41B2-A671-8B584D561934}" type="datetimeFigureOut">
              <a:rPr lang="ru-RU" smtClean="0"/>
              <a:pPr/>
              <a:t>03.12.2022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9A77-774C-4F28-A3C5-E102172AC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69" y="2046817"/>
            <a:ext cx="303133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3149601"/>
            <a:ext cx="303014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3149601"/>
            <a:ext cx="303133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3F09-4C01-41B2-A671-8B584D561934}" type="datetimeFigureOut">
              <a:rPr lang="ru-RU" smtClean="0"/>
              <a:pPr/>
              <a:t>03.12.2022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9A77-774C-4F28-A3C5-E102172AC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3F09-4C01-41B2-A671-8B584D561934}" type="datetimeFigureOut">
              <a:rPr lang="ru-RU" smtClean="0"/>
              <a:pPr/>
              <a:t>03.12.2022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9A77-774C-4F28-A3C5-E102172AC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3F09-4C01-41B2-A671-8B584D561934}" type="datetimeFigureOut">
              <a:rPr lang="ru-RU" smtClean="0"/>
              <a:pPr/>
              <a:t>03.12.2022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9A77-774C-4F28-A3C5-E102172AC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2032001"/>
            <a:ext cx="2256235" cy="6136217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3F09-4C01-41B2-A671-8B584D561934}" type="datetimeFigureOut">
              <a:rPr lang="ru-RU" smtClean="0"/>
              <a:pPr/>
              <a:t>03.12.2022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9A77-774C-4F28-A3C5-E102172AC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812800"/>
            <a:ext cx="4114800" cy="696384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71600" y="2442633"/>
            <a:ext cx="4114800" cy="52832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71600" y="1555716"/>
            <a:ext cx="4114800" cy="707136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3F09-4C01-41B2-A671-8B584D561934}" type="datetimeFigureOut">
              <a:rPr lang="ru-RU" smtClean="0"/>
              <a:pPr/>
              <a:t>03.12.2022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9A77-774C-4F28-A3C5-E102172AC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6172200" cy="62788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342900" y="8555568"/>
            <a:ext cx="16002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2083F09-4C01-41B2-A671-8B584D561934}" type="datetimeFigureOut">
              <a:rPr lang="ru-RU" smtClean="0"/>
              <a:pPr/>
              <a:t>03.12.2022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343150" y="8555568"/>
            <a:ext cx="2171700" cy="486833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943600" y="8555568"/>
            <a:ext cx="571500" cy="486833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599A77-774C-4F28-A3C5-E102172AC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armelle.world/ru/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1. Заходим на официальный сайт 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  <a:hlinkClick r:id="rId2"/>
              </a:rPr>
              <a:t>https://armelle.world/ru/ru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2. Нажимаем «Войти»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8" name="Содержимое 7" descr="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016323" y="2133600"/>
            <a:ext cx="2825353" cy="627856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3. Вводим логин и пароль (в вашем телефоне </a:t>
            </a:r>
            <a:r>
              <a:rPr lang="ru-RU" sz="2800" dirty="0" err="1" smtClean="0">
                <a:solidFill>
                  <a:srgbClr val="002060"/>
                </a:solidFill>
              </a:rPr>
              <a:t>смс</a:t>
            </a:r>
            <a:r>
              <a:rPr lang="ru-RU" sz="2800" dirty="0" smtClean="0">
                <a:solidFill>
                  <a:srgbClr val="002060"/>
                </a:solidFill>
              </a:rPr>
              <a:t> с паролем)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4. Нажимаем «Войти»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16323" y="2133600"/>
            <a:ext cx="2825353" cy="62785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3.Нжимаем «Перейти в личный кабинет»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6" name="Содержимое 5" descr="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16323" y="2133600"/>
            <a:ext cx="2825353" cy="62785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4. Вы в своем личном кабинете. Нажмите три черточки – откроется Меню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5" name="Содержимое 4" descr="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16323" y="2133600"/>
            <a:ext cx="2825353" cy="62785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5.Откройте все вкладки и изучите ВСЕ возможности личного кабинета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6" name="Содержимое 5" descr="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16323" y="2133600"/>
            <a:ext cx="2825353" cy="62785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6. Для того, чтобы сделать свой первый заказ нажмите «Перейти в каталог»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5" name="Содержимое 4" descr="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16323" y="2133600"/>
            <a:ext cx="2825353" cy="6278563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112</TotalTime>
  <Words>66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1. Заходим на официальный сайт  https://armelle.world/ru/ru 2. Нажимаем «Войти»</vt:lpstr>
      <vt:lpstr>3. Вводим логин и пароль (в вашем телефоне смс с паролем) 4. Нажимаем «Войти»</vt:lpstr>
      <vt:lpstr>3.Нжимаем «Перейти в личный кабинет»</vt:lpstr>
      <vt:lpstr>4. Вы в своем личном кабинете. Нажмите три черточки – откроется Меню</vt:lpstr>
      <vt:lpstr>5.Откройте все вкладки и изучите ВСЕ возможности личного кабинета</vt:lpstr>
      <vt:lpstr>6. Для того, чтобы сделать свой первый заказ нажмите «Перейти в каталог»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333</dc:creator>
  <cp:lastModifiedBy>333</cp:lastModifiedBy>
  <cp:revision>16</cp:revision>
  <dcterms:created xsi:type="dcterms:W3CDTF">2022-12-03T15:06:30Z</dcterms:created>
  <dcterms:modified xsi:type="dcterms:W3CDTF">2022-12-03T17:01:07Z</dcterms:modified>
</cp:coreProperties>
</file>