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4" r:id="rId1"/>
  </p:sldMasterIdLst>
  <p:sldIdLst>
    <p:sldId id="257" r:id="rId2"/>
    <p:sldId id="258" r:id="rId3"/>
    <p:sldId id="260" r:id="rId4"/>
    <p:sldId id="261" r:id="rId5"/>
    <p:sldId id="262" r:id="rId6"/>
    <p:sldId id="263" r:id="rId7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24" autoAdjust="0"/>
  </p:normalViewPr>
  <p:slideViewPr>
    <p:cSldViewPr>
      <p:cViewPr varScale="1">
        <p:scale>
          <a:sx n="52" d="100"/>
          <a:sy n="52" d="100"/>
        </p:scale>
        <p:origin x="-2274" y="-8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16523" y="1828800"/>
            <a:ext cx="61722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3F09-4C01-41B2-A671-8B584D561934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9A77-774C-4F28-A3C5-E102172ACED6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028700" y="4442264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3F09-4C01-41B2-A671-8B584D561934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9A77-774C-4F28-A3C5-E102172ACE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3F09-4C01-41B2-A671-8B584D561934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9A77-774C-4F28-A3C5-E102172ACE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3F09-4C01-41B2-A671-8B584D561934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9A77-774C-4F28-A3C5-E102172ACE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0150" y="812800"/>
            <a:ext cx="531495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00150" y="3343715"/>
            <a:ext cx="531495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3F09-4C01-41B2-A671-8B584D561934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943600" y="8555568"/>
            <a:ext cx="571500" cy="486833"/>
          </a:xfrm>
        </p:spPr>
        <p:txBody>
          <a:bodyPr/>
          <a:lstStyle/>
          <a:p>
            <a:fld id="{15599A77-774C-4F28-A3C5-E102172ACE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3F09-4C01-41B2-A671-8B584D561934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9A77-774C-4F28-A3C5-E102172ACE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2046817"/>
            <a:ext cx="303133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3149601"/>
            <a:ext cx="303014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149601"/>
            <a:ext cx="303133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3F09-4C01-41B2-A671-8B584D561934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9A77-774C-4F28-A3C5-E102172ACE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3F09-4C01-41B2-A671-8B584D561934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9A77-774C-4F28-A3C5-E102172ACE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3F09-4C01-41B2-A671-8B584D561934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9A77-774C-4F28-A3C5-E102172ACE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42900" y="2032001"/>
            <a:ext cx="2256235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3F09-4C01-41B2-A671-8B584D561934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9A77-774C-4F28-A3C5-E102172ACE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812800"/>
            <a:ext cx="41148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71600" y="2442633"/>
            <a:ext cx="41148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71600" y="1555716"/>
            <a:ext cx="41148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083F09-4C01-41B2-A671-8B584D561934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599A77-774C-4F28-A3C5-E102172ACE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61722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342900" y="8555568"/>
            <a:ext cx="16002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2083F09-4C01-41B2-A671-8B584D561934}" type="datetimeFigureOut">
              <a:rPr lang="ru-RU" smtClean="0"/>
              <a:pPr/>
              <a:t>03.12.2022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343150" y="8555568"/>
            <a:ext cx="21717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5943600" y="8555568"/>
            <a:ext cx="5715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5599A77-774C-4F28-A3C5-E102172ACED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4105" r:id="rId1"/>
    <p:sldLayoutId id="2147484106" r:id="rId2"/>
    <p:sldLayoutId id="2147484107" r:id="rId3"/>
    <p:sldLayoutId id="2147484108" r:id="rId4"/>
    <p:sldLayoutId id="2147484109" r:id="rId5"/>
    <p:sldLayoutId id="2147484110" r:id="rId6"/>
    <p:sldLayoutId id="2147484111" r:id="rId7"/>
    <p:sldLayoutId id="2147484112" r:id="rId8"/>
    <p:sldLayoutId id="2147484113" r:id="rId9"/>
    <p:sldLayoutId id="2147484114" r:id="rId10"/>
    <p:sldLayoutId id="2147484115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s://armelle.world/ru/r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1. Заходим на официальный сайт 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en-US" sz="2800" dirty="0" smtClean="0">
                <a:solidFill>
                  <a:srgbClr val="002060"/>
                </a:solidFill>
                <a:hlinkClick r:id="rId2"/>
              </a:rPr>
              <a:t>https://armelle.world/ru/ru</a:t>
            </a:r>
            <a:r>
              <a:rPr lang="ru-RU" sz="2800" dirty="0" smtClean="0">
                <a:solidFill>
                  <a:srgbClr val="002060"/>
                </a:solidFill>
              </a:rPr>
              <a:t/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2. Нажимаем «Войти»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8" name="Содержимое 7" descr="1.jpg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2016323" y="2133600"/>
            <a:ext cx="2825353" cy="6278563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3. Вводим логин и пароль (в вашем телефоне </a:t>
            </a:r>
            <a:r>
              <a:rPr lang="ru-RU" sz="2800" dirty="0" err="1" smtClean="0">
                <a:solidFill>
                  <a:srgbClr val="002060"/>
                </a:solidFill>
              </a:rPr>
              <a:t>смс</a:t>
            </a:r>
            <a:r>
              <a:rPr lang="ru-RU" sz="2800" dirty="0" smtClean="0">
                <a:solidFill>
                  <a:srgbClr val="002060"/>
                </a:solidFill>
              </a:rPr>
              <a:t> с паролем)</a:t>
            </a:r>
            <a:br>
              <a:rPr lang="ru-RU" sz="2800" dirty="0" smtClean="0">
                <a:solidFill>
                  <a:srgbClr val="002060"/>
                </a:solidFill>
              </a:rPr>
            </a:br>
            <a:r>
              <a:rPr lang="ru-RU" sz="2800" dirty="0" smtClean="0">
                <a:solidFill>
                  <a:srgbClr val="002060"/>
                </a:solidFill>
              </a:rPr>
              <a:t>4. Нажимаем «Войти»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4" name="Содержимое 3" descr="2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16323" y="2133600"/>
            <a:ext cx="2825353" cy="6278563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3.Нжимаем «Перейти в личный кабинет»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6" name="Содержимое 5" descr="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16323" y="2133600"/>
            <a:ext cx="2825353" cy="6278563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4. Вы в своем личном кабинете. Нажмите три черточки – откроется Меню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5" name="Содержимое 4" descr="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16323" y="2133600"/>
            <a:ext cx="2825353" cy="6278563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5.Откройте все вкладки и изучите ВСЕ возможности личного кабинета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6" name="Содержимое 5" descr="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16323" y="2133600"/>
            <a:ext cx="2825353" cy="6278563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002060"/>
                </a:solidFill>
              </a:rPr>
              <a:t>6. Для того, чтобы сделать свой первый заказ нажмите «Перейти в каталог»</a:t>
            </a:r>
            <a:endParaRPr lang="ru-RU" sz="2800" dirty="0">
              <a:solidFill>
                <a:srgbClr val="002060"/>
              </a:solidFill>
            </a:endParaRPr>
          </a:p>
        </p:txBody>
      </p:sp>
      <p:pic>
        <p:nvPicPr>
          <p:cNvPr id="5" name="Содержимое 4" descr="4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016323" y="2133600"/>
            <a:ext cx="2825353" cy="6278563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112</TotalTime>
  <Words>66</Words>
  <Application>Microsoft Office PowerPoint</Application>
  <PresentationFormat>Экран (4:3)</PresentationFormat>
  <Paragraphs>6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Апекс</vt:lpstr>
      <vt:lpstr>1. Заходим на официальный сайт  https://armelle.world/ru/ru 2. Нажимаем «Войти»</vt:lpstr>
      <vt:lpstr>3. Вводим логин и пароль (в вашем телефоне смс с паролем) 4. Нажимаем «Войти»</vt:lpstr>
      <vt:lpstr>3.Нжимаем «Перейти в личный кабинет»</vt:lpstr>
      <vt:lpstr>4. Вы в своем личном кабинете. Нажмите три черточки – откроется Меню</vt:lpstr>
      <vt:lpstr>5.Откройте все вкладки и изучите ВСЕ возможности личного кабинета</vt:lpstr>
      <vt:lpstr>6. Для того, чтобы сделать свой первый заказ нажмите «Перейти в каталог»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333</dc:creator>
  <cp:lastModifiedBy>333</cp:lastModifiedBy>
  <cp:revision>16</cp:revision>
  <dcterms:created xsi:type="dcterms:W3CDTF">2022-12-03T15:06:30Z</dcterms:created>
  <dcterms:modified xsi:type="dcterms:W3CDTF">2022-12-03T17:01:07Z</dcterms:modified>
</cp:coreProperties>
</file>