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1. В личном кабинете нажимаем «Магазин» – «Перейти в каталог»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13. Проверяем правильность заказа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1008" y="2044795"/>
            <a:ext cx="3024336" cy="6339513"/>
          </a:xfrm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2051720"/>
            <a:ext cx="3015529" cy="6321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14. Нажимаем кнопку «оформить заказ»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15. Нажимаем кнопку «ДА»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16. Выбираем способ оплаты и оплачиваем.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17. Заказ оплачен, отслеживаем заказ в личном кабинете: Магазин – Мои заказы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2. Нажимаем три чёрточки, откроется Меню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3.Выбираем </a:t>
            </a:r>
            <a:r>
              <a:rPr lang="en-US" sz="2800" dirty="0" err="1" smtClean="0">
                <a:solidFill>
                  <a:srgbClr val="002060"/>
                </a:solidFill>
              </a:rPr>
              <a:t>Armelle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и далее интересующий Вас товар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26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4. Для регистрации статуса ПАРТНЁР и возможности получения </a:t>
            </a:r>
            <a:r>
              <a:rPr lang="ru-RU" sz="2800" dirty="0" err="1" smtClean="0">
                <a:solidFill>
                  <a:srgbClr val="002060"/>
                </a:solidFill>
              </a:rPr>
              <a:t>кэшбэка</a:t>
            </a:r>
            <a:r>
              <a:rPr lang="ru-RU" sz="2800" dirty="0" smtClean="0">
                <a:solidFill>
                  <a:srgbClr val="002060"/>
                </a:solidFill>
              </a:rPr>
              <a:t> до 25%: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заказываем товар не менее, чем на 30 баллов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ИЛИ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выбираем </a:t>
            </a:r>
            <a:r>
              <a:rPr lang="ru-RU" sz="2800" dirty="0" err="1" smtClean="0">
                <a:solidFill>
                  <a:srgbClr val="002060"/>
                </a:solidFill>
              </a:rPr>
              <a:t>презентёр</a:t>
            </a:r>
            <a:r>
              <a:rPr lang="ru-RU" sz="2800" dirty="0" smtClean="0">
                <a:solidFill>
                  <a:srgbClr val="002060"/>
                </a:solidFill>
              </a:rPr>
              <a:t> ароматов.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err="1" smtClean="0">
                <a:solidFill>
                  <a:srgbClr val="002060"/>
                </a:solidFill>
              </a:rPr>
              <a:t>Кэшбэк</a:t>
            </a:r>
            <a:r>
              <a:rPr lang="ru-RU" sz="2800" dirty="0" smtClean="0">
                <a:solidFill>
                  <a:srgbClr val="002060"/>
                </a:solidFill>
              </a:rPr>
              <a:t> начисляется ПОСЛЕ заказа и может быть использован В СЛЕДУЮЩЕМ заказе.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5. Если Вы заказываете товар менее, чем </a:t>
            </a:r>
            <a:r>
              <a:rPr lang="ru-RU" sz="2800" smtClean="0">
                <a:solidFill>
                  <a:srgbClr val="002060"/>
                </a:solidFill>
              </a:rPr>
              <a:t>на 30 </a:t>
            </a:r>
            <a:r>
              <a:rPr lang="ru-RU" sz="2800" dirty="0" smtClean="0">
                <a:solidFill>
                  <a:srgbClr val="002060"/>
                </a:solidFill>
              </a:rPr>
              <a:t>баллов, ваш статус остаётся КЛИЕНТ и вы получаете </a:t>
            </a:r>
            <a:r>
              <a:rPr lang="ru-RU" sz="2800" dirty="0" err="1" smtClean="0">
                <a:solidFill>
                  <a:srgbClr val="002060"/>
                </a:solidFill>
              </a:rPr>
              <a:t>кэшбэк</a:t>
            </a:r>
            <a:r>
              <a:rPr lang="ru-RU" sz="2800" dirty="0" smtClean="0">
                <a:solidFill>
                  <a:srgbClr val="002060"/>
                </a:solidFill>
              </a:rPr>
              <a:t> 5%, который так же может быть использован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В СЛЕДУЮЩЕМ заказе.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6.  Посмотрите, сколько баллов «весит» выбранный Вами товар и добавьте его в корзину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7. Проверьте выбранные товары в корзине. Здесь Вы видите, на какое количество баллов будет сделана покупка.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8. Нажимаем «Оформить заказ»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656" y="2411760"/>
            <a:ext cx="2880320" cy="6400712"/>
          </a:xfrm>
        </p:spPr>
      </p:pic>
      <p:pic>
        <p:nvPicPr>
          <p:cNvPr id="12" name="Рисунок 11" descr="4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9" y="2411759"/>
            <a:ext cx="2880320" cy="64007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7. Если Вы выбрали </a:t>
            </a:r>
            <a:r>
              <a:rPr lang="ru-RU" sz="2800" dirty="0" err="1" smtClean="0">
                <a:solidFill>
                  <a:srgbClr val="002060"/>
                </a:solidFill>
              </a:rPr>
              <a:t>презентёр</a:t>
            </a:r>
            <a:r>
              <a:rPr lang="ru-RU" sz="2800" dirty="0" smtClean="0">
                <a:solidFill>
                  <a:srgbClr val="002060"/>
                </a:solidFill>
              </a:rPr>
              <a:t> ароматов – его вес 0 баллов. </a:t>
            </a:r>
            <a:r>
              <a:rPr lang="ru-RU" sz="2800" dirty="0" err="1" smtClean="0">
                <a:solidFill>
                  <a:srgbClr val="002060"/>
                </a:solidFill>
              </a:rPr>
              <a:t>Кэшбэк</a:t>
            </a:r>
            <a:r>
              <a:rPr lang="ru-RU" sz="2800" dirty="0" smtClean="0">
                <a:solidFill>
                  <a:srgbClr val="002060"/>
                </a:solidFill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</a:rPr>
              <a:t>презентёр</a:t>
            </a:r>
            <a:r>
              <a:rPr lang="ru-RU" sz="2800" dirty="0" smtClean="0">
                <a:solidFill>
                  <a:srgbClr val="002060"/>
                </a:solidFill>
              </a:rPr>
              <a:t> НЕ начисляется.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8. Наживаем «оформить заказ»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9. Выбираем тип доставки и заполняем поля (со звездочкой – обязательны к заполнению).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10. Нажимаем кнопку «Добавить»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48" y="2051720"/>
            <a:ext cx="3068960" cy="6819912"/>
          </a:xfrm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3016" y="2123728"/>
            <a:ext cx="3029508" cy="6732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11. Заполняем данные получателя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12. Нажимаем копку «Добавить»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141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1. В личном кабинете нажимаем «Магазин» – «Перейти в каталог»</vt:lpstr>
      <vt:lpstr>2. Нажимаем три чёрточки, откроется Меню</vt:lpstr>
      <vt:lpstr>3.Выбираем Armelle и далее интересующий Вас товар</vt:lpstr>
      <vt:lpstr>4. Для регистрации статуса ПАРТНЁР и возможности получения кэшбэка до 25%: заказываем товар не менее, чем на 30 баллов ИЛИ   выбираем презентёр ароматов.  Кэшбэк начисляется ПОСЛЕ заказа и может быть использован В СЛЕДУЮЩЕМ заказе.  5. Если Вы заказываете товар менее, чем на 30 баллов, ваш статус остаётся КЛИЕНТ и вы получаете кэшбэк 5%, который так же может быть использован   В СЛЕДУЮЩЕМ заказе.</vt:lpstr>
      <vt:lpstr>6.  Посмотрите, сколько баллов «весит» выбранный Вами товар и добавьте его в корзину</vt:lpstr>
      <vt:lpstr>7. Проверьте выбранные товары в корзине. Здесь Вы видите, на какое количество баллов будет сделана покупка. 8. Нажимаем «Оформить заказ»</vt:lpstr>
      <vt:lpstr>7. Если Вы выбрали презентёр ароматов – его вес 0 баллов. Кэшбэк на презентёр НЕ начисляется. 8. Наживаем «оформить заказ»</vt:lpstr>
      <vt:lpstr>9. Выбираем тип доставки и заполняем поля (со звездочкой – обязательны к заполнению). 10. Нажимаем кнопку «Добавить»</vt:lpstr>
      <vt:lpstr>11. Заполняем данные получателя 12. Нажимаем копку «Добавить»</vt:lpstr>
      <vt:lpstr>13. Проверяем правильность заказа</vt:lpstr>
      <vt:lpstr>14. Нажимаем кнопку «оформить заказ» 15. Нажимаем кнопку «ДА»</vt:lpstr>
      <vt:lpstr>16. Выбираем способ оплаты и оплачиваем. 17. Заказ оплачен, отслеживаем заказ в личном кабинете: Магазин – Мои заказы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333</dc:creator>
  <cp:lastModifiedBy>333</cp:lastModifiedBy>
  <cp:revision>31</cp:revision>
  <dcterms:created xsi:type="dcterms:W3CDTF">2022-12-03T15:06:30Z</dcterms:created>
  <dcterms:modified xsi:type="dcterms:W3CDTF">2022-12-23T18:01:18Z</dcterms:modified>
</cp:coreProperties>
</file>