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3_943DDA78.xml" ContentType="application/vnd.ms-powerpoint.comments+xml"/>
  <Override PartName="/ppt/comments/modernComment_105_6007719A.xml" ContentType="application/vnd.ms-powerpoint.comments+xml"/>
  <Override PartName="/ppt/comments/modernComment_120_2E1BD3B2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9_6B7F57F7.xml" ContentType="application/vnd.ms-powerpoint.comments+xml"/>
  <Override PartName="/ppt/comments/modernComment_10A_E0EC0217.xml" ContentType="application/vnd.ms-powerpoint.comments+xml"/>
  <Override PartName="/ppt/comments/modernComment_10D_48962B36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137_3D616CC1.xml" ContentType="application/vnd.ms-powerpoint.comments+xml"/>
  <Override PartName="/ppt/comments/modernComment_133_7AAFCBCF.xml" ContentType="application/vnd.ms-powerpoint.comments+xml"/>
  <Override PartName="/ppt/comments/modernComment_111_CD6DA532.xml" ContentType="application/vnd.ms-powerpoint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omments/modernComment_117_D521F652.xml" ContentType="application/vnd.ms-powerpoint.comments+xml"/>
  <Override PartName="/ppt/comments/modernComment_118_DF50F418.xml" ContentType="application/vnd.ms-powerpoint.comments+xml"/>
  <Override PartName="/ppt/comments/modernComment_11A_BDECD58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4" r:id="rId9"/>
    <p:sldId id="284" r:id="rId10"/>
    <p:sldId id="265" r:id="rId11"/>
    <p:sldId id="266" r:id="rId12"/>
    <p:sldId id="302" r:id="rId13"/>
    <p:sldId id="303" r:id="rId14"/>
    <p:sldId id="309" r:id="rId15"/>
    <p:sldId id="267" r:id="rId16"/>
    <p:sldId id="304" r:id="rId17"/>
    <p:sldId id="305" r:id="rId18"/>
    <p:sldId id="269" r:id="rId19"/>
    <p:sldId id="270" r:id="rId20"/>
    <p:sldId id="306" r:id="rId21"/>
    <p:sldId id="271" r:id="rId22"/>
    <p:sldId id="272" r:id="rId23"/>
    <p:sldId id="310" r:id="rId24"/>
    <p:sldId id="311" r:id="rId25"/>
    <p:sldId id="307" r:id="rId26"/>
    <p:sldId id="273" r:id="rId27"/>
    <p:sldId id="286" r:id="rId28"/>
    <p:sldId id="312" r:id="rId29"/>
    <p:sldId id="276" r:id="rId30"/>
    <p:sldId id="287" r:id="rId31"/>
    <p:sldId id="275" r:id="rId32"/>
    <p:sldId id="308" r:id="rId33"/>
    <p:sldId id="277" r:id="rId34"/>
    <p:sldId id="313" r:id="rId35"/>
    <p:sldId id="278" r:id="rId36"/>
    <p:sldId id="279" r:id="rId37"/>
    <p:sldId id="280" r:id="rId38"/>
    <p:sldId id="281" r:id="rId39"/>
    <p:sldId id="28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58AF05-32E7-B813-5C2E-6CE14AE178C7}" name="Anastasiia Kotova" initials="AK" userId="a12d42008228a2a2" providerId="Windows Live"/>
  <p188:author id="{8CDA1615-F011-99F0-57F3-37273726D585}" name="Bazhenov, Konstantin (GE Healthcare)" initials="BK(H" userId="Bazhenov, Konstantin (GE Healthcar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EBD"/>
    <a:srgbClr val="D91C34"/>
    <a:srgbClr val="B0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767"/>
  </p:normalViewPr>
  <p:slideViewPr>
    <p:cSldViewPr snapToGrid="0" snapToObjects="1">
      <p:cViewPr varScale="1">
        <p:scale>
          <a:sx n="116" d="100"/>
          <a:sy n="116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microsoft.com/office/2018/10/relationships/authors" Target="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comments/modernComment_103_943DDA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784E7A-2577-4C4B-9649-A16616204758}" authorId="{1658AF05-32E7-B813-5C2E-6CE14AE178C7}" status="resolved" created="2022-02-17T05:14:18.2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7081592" sldId="259"/>
      <ac:spMk id="8" creationId="{00000000-0000-0000-0000-000000000000}"/>
      <ac:txMk cp="48" len="9">
        <ac:context len="60" hash="758276001"/>
      </ac:txMk>
    </ac:txMkLst>
    <p188:pos x="6050773" y="931453"/>
    <p188:txBody>
      <a:bodyPr/>
      <a:lstStyle/>
      <a:p>
        <a:r>
          <a:rPr lang="ru-RU"/>
          <a:t>предлагаю: абсолютно вам подходит</a:t>
        </a:r>
      </a:p>
    </p188:txBody>
  </p188:cm>
</p188:cmLst>
</file>

<file path=ppt/comments/modernComment_105_600771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BBFD05-8955-4BAC-9302-391CBE4CB3AB}" authorId="{1658AF05-32E7-B813-5C2E-6CE14AE178C7}" status="resolved" created="2022-02-17T05:22:56.0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1100570" sldId="261"/>
      <ac:spMk id="6" creationId="{00000000-0000-0000-0000-000000000000}"/>
      <ac:txMk cp="59" len="3">
        <ac:context len="278" hash="730704063"/>
      </ac:txMk>
    </ac:txMkLst>
    <p188:pos x="3976967" y="595501"/>
    <p188:txBody>
      <a:bodyPr/>
      <a:lstStyle/>
      <a:p>
        <a:r>
          <a:rPr lang="ru-RU"/>
          <a:t>всем</a:t>
        </a:r>
      </a:p>
    </p188:txBody>
  </p188:cm>
  <p188:cm id="{8E7A4D50-C480-44C8-93F3-0F93EA6A004C}" authorId="{1658AF05-32E7-B813-5C2E-6CE14AE178C7}" status="resolved" created="2022-02-17T05:23:15.5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1100570" sldId="261"/>
      <ac:spMk id="6" creationId="{00000000-0000-0000-0000-000000000000}"/>
      <ac:txMk cp="150">
        <ac:context len="278" hash="730704063"/>
      </ac:txMk>
    </ac:txMkLst>
    <p188:pos x="1025423" y="1926590"/>
    <p188:txBody>
      <a:bodyPr/>
      <a:lstStyle/>
      <a:p>
        <a:r>
          <a:rPr lang="ru-RU"/>
          <a:t>латиницей</a:t>
        </a:r>
      </a:p>
    </p188:txBody>
  </p188:cm>
  <p188:cm id="{C68A9C87-D798-45F6-BE27-3C550B9285F2}" authorId="{1658AF05-32E7-B813-5C2E-6CE14AE178C7}" created="2022-02-17T05:24:59.3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1100570" sldId="261"/>
      <ac:spMk id="6" creationId="{00000000-0000-0000-0000-000000000000}"/>
      <ac:txMk cp="247" len="14">
        <ac:context len="278" hash="730704063"/>
      </ac:txMk>
    </ac:txMkLst>
    <p188:pos x="1708329" y="2748392"/>
    <p188:txBody>
      <a:bodyPr/>
      <a:lstStyle/>
      <a:p>
        <a:r>
          <a:rPr lang="ru-RU"/>
          <a:t>не по-русски, - не на сегменте, а за счет услуг... других ресурсов... что-то такое</a:t>
        </a:r>
      </a:p>
    </p188:txBody>
  </p188:cm>
</p188:cmLst>
</file>

<file path=ppt/comments/modernComment_109_6B7F57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C54FA2-9498-4C13-937E-A4BB24BD8141}" authorId="{1658AF05-32E7-B813-5C2E-6CE14AE178C7}" status="resolved" created="2022-02-17T05:32:10.6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03507703" sldId="265"/>
      <ac:spMk id="6" creationId="{E0FDD9AB-12FE-C042-9994-DA9B556FFA66}"/>
      <ac:txMk cp="22">
        <ac:context len="105" hash="1444935227"/>
      </ac:txMk>
    </ac:txMkLst>
    <p188:pos x="4161556" y="388804"/>
    <p188:txBody>
      <a:bodyPr/>
      <a:lstStyle/>
      <a:p>
        <a:r>
          <a:rPr lang="ru-RU"/>
          <a:t>ладтиницей</a:t>
        </a:r>
      </a:p>
    </p188:txBody>
  </p188:cm>
  <p188:cm id="{8BE77944-C838-47CB-926E-AAAC4273423A}" authorId="{1658AF05-32E7-B813-5C2E-6CE14AE178C7}" status="resolved" created="2022-02-17T05:32:29.6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03507703" sldId="265"/>
      <ac:spMk id="6" creationId="{E0FDD9AB-12FE-C042-9994-DA9B556FFA66}"/>
      <ac:txMk cp="103">
        <ac:context len="105" hash="1444935227"/>
      </ac:txMk>
    </ac:txMkLst>
    <p188:pos x="8305292" y="805492"/>
    <p188:txBody>
      <a:bodyPr/>
      <a:lstStyle/>
      <a:p>
        <a:r>
          <a:rPr lang="ru-RU"/>
          <a:t>сильным брендом</a:t>
        </a:r>
      </a:p>
    </p188:txBody>
  </p188:cm>
</p188:cmLst>
</file>

<file path=ppt/comments/modernComment_10A_E0EC02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53BB00-ED29-44B5-BD04-BE4A9DB7E059}" authorId="{1658AF05-32E7-B813-5C2E-6CE14AE178C7}" created="2022-02-17T05:33:46.1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3563415" sldId="266"/>
      <ac:spMk id="3" creationId="{3EBB55A4-B8A5-D849-8317-0F040DF94FA0}"/>
      <ac:txMk cp="11" len="11">
        <ac:context len="142" hash="2275637679"/>
      </ac:txMk>
    </ac:txMkLst>
    <p188:pos x="4688402" y="315466"/>
    <p188:txBody>
      <a:bodyPr/>
      <a:lstStyle/>
      <a:p>
        <a:r>
          <a:rPr lang="ru-RU"/>
          <a:t>кнопку надо сделать кликабельной (интегрировать ссылку), если презентацией будут пользоваться другие</a:t>
        </a:r>
      </a:p>
    </p188:txBody>
  </p188:cm>
  <p188:cm id="{C3C243E4-C507-43BB-8F1B-3DF2AE089042}" authorId="{1658AF05-32E7-B813-5C2E-6CE14AE178C7}" status="resolved" created="2022-02-17T05:35:00.79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3563415" sldId="266"/>
      <ac:spMk id="3" creationId="{3EBB55A4-B8A5-D849-8317-0F040DF94FA0}"/>
      <ac:txMk cp="117">
        <ac:context len="142" hash="2275637679"/>
      </ac:txMk>
    </ac:txMkLst>
    <p188:pos x="2836453" y="1970646"/>
    <p188:txBody>
      <a:bodyPr/>
      <a:lstStyle/>
      <a:p>
        <a:r>
          <a:rPr lang="ru-RU"/>
          <a:t>кЭшбек пишется кириллицей</a:t>
        </a:r>
      </a:p>
    </p188:txBody>
  </p188:cm>
</p188:cmLst>
</file>

<file path=ppt/comments/modernComment_10D_48962B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A1330E-685F-4812-A7B2-1AE678903ACE}" authorId="{1658AF05-32E7-B813-5C2E-6CE14AE178C7}" status="resolved" created="2022-02-17T05:35:56.1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7801014" sldId="269"/>
      <ac:spMk id="11" creationId="{00000000-0000-0000-0000-000000000000}"/>
      <ac:txMk cp="4">
        <ac:context len="84" hash="144687513"/>
      </ac:txMk>
    </ac:txMkLst>
    <p188:pos x="1454553" y="315437"/>
    <p188:txBody>
      <a:bodyPr/>
      <a:lstStyle/>
      <a:p>
        <a:r>
          <a:rPr lang="ru-RU"/>
          <a:t>а зачем наи двух языках? mlm</a:t>
        </a:r>
      </a:p>
    </p188:txBody>
  </p188:cm>
</p188:cmLst>
</file>

<file path=ppt/comments/modernComment_111_CD6DA5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BCF491-E905-476F-A20F-C885C5A7C626}" authorId="{1658AF05-32E7-B813-5C2E-6CE14AE178C7}" status="resolved" created="2022-02-17T05:36:40.8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6514994" sldId="273"/>
      <ac:spMk id="42" creationId="{00000000-0000-0000-0000-000000000000}"/>
      <ac:txMk cp="109">
        <ac:context len="200" hash="4010095928"/>
      </ac:txMk>
    </ac:txMkLst>
    <p188:pos x="742519" y="2097185"/>
    <p188:txBody>
      <a:bodyPr/>
      <a:lstStyle/>
      <a:p>
        <a:r>
          <a:rPr lang="ru-RU"/>
          <a:t>mlm</a:t>
        </a:r>
      </a:p>
    </p188:txBody>
  </p188:cm>
</p188:cmLst>
</file>

<file path=ppt/comments/modernComment_117_D521F6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554704-D221-48F4-A885-BEBF23FC4363}" authorId="{1658AF05-32E7-B813-5C2E-6CE14AE178C7}" status="resolved" created="2022-02-17T05:37:37.9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75772754" sldId="279"/>
      <ac:spMk id="10" creationId="{00000000-0000-0000-0000-000000000000}"/>
      <ac:txMk cp="12" len="3">
        <ac:context len="67" hash="232933270"/>
      </ac:txMk>
    </ac:txMkLst>
    <p188:pos x="4763327" y="317439"/>
    <p188:txBody>
      <a:bodyPr/>
      <a:lstStyle/>
      <a:p>
        <a:r>
          <a:rPr lang="ru-RU"/>
          <a:t>"нет!"</a:t>
        </a:r>
      </a:p>
    </p188:txBody>
  </p188:cm>
  <p188:cm id="{372EF96B-1233-4510-BDAF-DF7000F7D863}" authorId="{1658AF05-32E7-B813-5C2E-6CE14AE178C7}" status="resolved" created="2022-02-17T05:37:46.3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75772754" sldId="279"/>
      <ac:spMk id="11" creationId="{00000000-0000-0000-0000-000000000000}"/>
      <ac:txMk cp="12" len="2">
        <ac:context len="46" hash="1569513737"/>
      </ac:txMk>
    </ac:txMkLst>
    <p188:pos x="4566557" y="316460"/>
    <p188:txBody>
      <a:bodyPr/>
      <a:lstStyle/>
      <a:p>
        <a:r>
          <a:rPr lang="ru-RU"/>
          <a:t>"Да!"</a:t>
        </a:r>
      </a:p>
    </p188:txBody>
  </p188:cm>
</p188:cmLst>
</file>

<file path=ppt/comments/modernComment_118_DF50F4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21E18B-D28C-416A-9C63-39B811EB2AC4}" authorId="{1658AF05-32E7-B813-5C2E-6CE14AE178C7}" status="resolved" created="2022-02-17T05:38:06.6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46624536" sldId="280"/>
      <ac:spMk id="7" creationId="{00000000-0000-0000-0000-000000000000}"/>
      <ac:txMk cp="80" len="3">
        <ac:context len="203" hash="237809723"/>
      </ac:txMk>
    </ac:txMkLst>
    <p188:pos x="4485438" y="1396975"/>
    <p188:replyLst/>
    <p188:txBody>
      <a:bodyPr/>
      <a:lstStyle/>
      <a:p>
        <a:r>
          <a:rPr lang="ru-RU"/>
          <a:t>mlm</a:t>
        </a:r>
      </a:p>
    </p188:txBody>
  </p188:cm>
</p188:cmLst>
</file>

<file path=ppt/comments/modernComment_11A_BDECD5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6EB5E0-E188-4972-8C97-2D3AD4D4BB47}" authorId="{1658AF05-32E7-B813-5C2E-6CE14AE178C7}" status="resolved" created="2022-02-17T05:39:04.2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86414979" sldId="282"/>
      <ac:spMk id="7" creationId="{00000000-0000-0000-0000-000000000000}"/>
      <ac:txMk cp="39">
        <ac:context len="188" hash="2261294875"/>
      </ac:txMk>
    </ac:txMkLst>
    <p188:pos x="7377567" y="309623"/>
    <p188:txBody>
      <a:bodyPr/>
      <a:lstStyle/>
      <a:p>
        <a:r>
          <a:rPr lang="ru-RU"/>
          <a:t>латиницей</a:t>
        </a:r>
      </a:p>
    </p188:txBody>
  </p188:cm>
</p188:cmLst>
</file>

<file path=ppt/comments/modernComment_120_2E1BD3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828F6D-234A-4ECC-99CB-FF7C223B5448}" authorId="{1658AF05-32E7-B813-5C2E-6CE14AE178C7}" created="2022-02-17T05:30:53.3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83056384" sldId="262"/>
      <ac:spMk id="2" creationId="{EEE2CF78-0313-CF49-B995-387D371A76B3}"/>
      <ac:txMk cp="11">
        <ac:context len="25" hash="3670330111"/>
      </ac:txMk>
    </ac:txMkLst>
    <p188:pos x="3824437" y="471495"/>
    <p188:txBody>
      <a:bodyPr/>
      <a:lstStyle/>
      <a:p>
        <a:r>
          <a:rPr lang="ru-RU"/>
          <a:t>может, чуть подробнее, чтобы было понятно, а то до этого ни слова, ни подводки под маркетплейс? Armelle - первый маркетплейс, развивающийся по принципу сетевого маркетинга (тут можно либо : оставить , либо добавить второй строкой ЧТО ЭТО: )</a:t>
        </a:r>
      </a:p>
    </p188:txBody>
  </p188:cm>
</p188:cmLst>
</file>

<file path=ppt/comments/modernComment_133_7AAFCB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BCF491-E905-476F-A20F-C885C5A7C626}" authorId="{1658AF05-32E7-B813-5C2E-6CE14AE178C7}" status="resolved" created="2022-02-17T05:36:40.8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6514994" sldId="273"/>
      <ac:spMk id="42" creationId="{00000000-0000-0000-0000-000000000000}"/>
      <ac:txMk cp="109">
        <ac:context len="200" hash="4010095928"/>
      </ac:txMk>
    </ac:txMkLst>
    <p188:pos x="742519" y="2097185"/>
    <p188:txBody>
      <a:bodyPr/>
      <a:lstStyle/>
      <a:p>
        <a:r>
          <a:rPr lang="ru-RU"/>
          <a:t>mlm</a:t>
        </a:r>
      </a:p>
    </p188:txBody>
  </p188:cm>
</p188:cmLst>
</file>

<file path=ppt/comments/modernComment_137_3D616C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BCF491-E905-476F-A20F-C885C5A7C626}" authorId="{1658AF05-32E7-B813-5C2E-6CE14AE178C7}" status="resolved" created="2022-02-17T05:36:40.8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46514994" sldId="273"/>
      <ac:spMk id="42" creationId="{00000000-0000-0000-0000-000000000000}"/>
      <ac:txMk cp="109">
        <ac:context len="200" hash="4010095928"/>
      </ac:txMk>
    </ac:txMkLst>
    <p188:pos x="742519" y="2097185"/>
    <p188:txBody>
      <a:bodyPr/>
      <a:lstStyle/>
      <a:p>
        <a:r>
          <a:rPr lang="ru-RU"/>
          <a:t>mlm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4FC26-F5AC-294D-AE89-251B775FF505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148B6-3030-3B4E-8F29-FB442B4C7113}">
      <dgm:prSet phldrT="[Текст]"/>
      <dgm:spPr>
        <a:solidFill>
          <a:srgbClr val="B0DFE0"/>
        </a:solidFill>
      </dgm:spPr>
      <dgm:t>
        <a:bodyPr/>
        <a:lstStyle/>
        <a:p>
          <a:r>
            <a:rPr lang="ru-RU" b="1" dirty="0">
              <a:solidFill>
                <a:schemeClr val="tx1">
                  <a:lumMod val="65000"/>
                  <a:lumOff val="35000"/>
                </a:schemeClr>
              </a:solidFill>
            </a:rPr>
            <a:t>Внешний рынок товаров </a:t>
          </a:r>
        </a:p>
      </dgm:t>
    </dgm:pt>
    <dgm:pt modelId="{69C90806-4410-EB4A-8CFF-51CA3C03B8A2}" type="parTrans" cxnId="{A55441C5-3ACE-794B-AE01-1B2A243E63D4}">
      <dgm:prSet/>
      <dgm:spPr/>
      <dgm:t>
        <a:bodyPr/>
        <a:lstStyle/>
        <a:p>
          <a:endParaRPr lang="ru-RU"/>
        </a:p>
      </dgm:t>
    </dgm:pt>
    <dgm:pt modelId="{4B66CDCF-2625-654D-ABB4-181E60068560}" type="sibTrans" cxnId="{A55441C5-3ACE-794B-AE01-1B2A243E63D4}">
      <dgm:prSet/>
      <dgm:spPr/>
      <dgm:t>
        <a:bodyPr/>
        <a:lstStyle/>
        <a:p>
          <a:endParaRPr lang="ru-RU"/>
        </a:p>
      </dgm:t>
    </dgm:pt>
    <dgm:pt modelId="{DA1286E9-155A-6441-81C9-14E9EA28CB15}">
      <dgm:prSet phldrT="[Текст]" custT="1"/>
      <dgm:spPr>
        <a:solidFill>
          <a:srgbClr val="B0DFE0"/>
        </a:solidFill>
        <a:ln w="57150">
          <a:solidFill>
            <a:schemeClr val="bg1"/>
          </a:solidFill>
        </a:ln>
      </dgm:spPr>
      <dgm:t>
        <a:bodyPr/>
        <a:lstStyle/>
        <a:p>
          <a:endParaRPr lang="ru-RU" sz="1500" b="1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r>
            <a:rPr lang="ru-RU" sz="1500" b="1" dirty="0">
              <a:solidFill>
                <a:schemeClr val="tx1">
                  <a:lumMod val="65000"/>
                  <a:lumOff val="35000"/>
                </a:schemeClr>
              </a:solidFill>
            </a:rPr>
            <a:t>Сеть партнеров </a:t>
          </a:r>
          <a:br>
            <a:rPr lang="ru-RU" sz="1500" b="1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500" b="1" dirty="0">
              <a:solidFill>
                <a:schemeClr val="tx1">
                  <a:lumMod val="65000"/>
                  <a:lumOff val="35000"/>
                </a:schemeClr>
              </a:solidFill>
            </a:rPr>
            <a:t>и клиентов</a:t>
          </a:r>
        </a:p>
      </dgm:t>
    </dgm:pt>
    <dgm:pt modelId="{396673FE-0960-E343-8106-B04627C6766A}" type="parTrans" cxnId="{8593729C-72AA-8948-8E05-218DE1978C75}">
      <dgm:prSet/>
      <dgm:spPr/>
      <dgm:t>
        <a:bodyPr/>
        <a:lstStyle/>
        <a:p>
          <a:endParaRPr lang="ru-RU"/>
        </a:p>
      </dgm:t>
    </dgm:pt>
    <dgm:pt modelId="{C1C996E2-4104-D64F-83A7-1CD779CC00FC}" type="sibTrans" cxnId="{8593729C-72AA-8948-8E05-218DE1978C75}">
      <dgm:prSet/>
      <dgm:spPr/>
      <dgm:t>
        <a:bodyPr/>
        <a:lstStyle/>
        <a:p>
          <a:endParaRPr lang="ru-RU"/>
        </a:p>
      </dgm:t>
    </dgm:pt>
    <dgm:pt modelId="{3B891F28-8D1B-CA46-80ED-31E86CD85DCC}">
      <dgm:prSet phldrT="[Текст]" custT="1"/>
      <dgm:spPr>
        <a:solidFill>
          <a:srgbClr val="B0DFE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ru-RU" sz="1500" b="1" dirty="0">
              <a:solidFill>
                <a:schemeClr val="tx1">
                  <a:lumMod val="65000"/>
                  <a:lumOff val="35000"/>
                </a:schemeClr>
              </a:solidFill>
            </a:rPr>
            <a:t>КОМПАНИЯ СЕТЕВОГО МАРКЕТИНГА</a:t>
          </a:r>
        </a:p>
      </dgm:t>
    </dgm:pt>
    <dgm:pt modelId="{BDEC3AD9-E4C8-ED49-98F7-56313C2CA05D}" type="parTrans" cxnId="{3947DFE1-C416-294A-BFD1-D258885679B7}">
      <dgm:prSet/>
      <dgm:spPr/>
      <dgm:t>
        <a:bodyPr/>
        <a:lstStyle/>
        <a:p>
          <a:endParaRPr lang="ru-RU"/>
        </a:p>
      </dgm:t>
    </dgm:pt>
    <dgm:pt modelId="{1E68577E-F693-9C4A-A50F-42F372025D45}" type="sibTrans" cxnId="{3947DFE1-C416-294A-BFD1-D258885679B7}">
      <dgm:prSet/>
      <dgm:spPr/>
      <dgm:t>
        <a:bodyPr/>
        <a:lstStyle/>
        <a:p>
          <a:endParaRPr lang="ru-RU"/>
        </a:p>
      </dgm:t>
    </dgm:pt>
    <dgm:pt modelId="{F0C4BDA9-3AFF-3949-A9B5-6B4A7BA7DC73}" type="pres">
      <dgm:prSet presAssocID="{5F34FC26-F5AC-294D-AE89-251B775FF505}" presName="Name0" presStyleCnt="0">
        <dgm:presLayoutVars>
          <dgm:chMax val="7"/>
          <dgm:resizeHandles val="exact"/>
        </dgm:presLayoutVars>
      </dgm:prSet>
      <dgm:spPr/>
    </dgm:pt>
    <dgm:pt modelId="{A78C2BE9-C72C-404F-A2A3-A6F4CAE800BC}" type="pres">
      <dgm:prSet presAssocID="{5F34FC26-F5AC-294D-AE89-251B775FF505}" presName="comp1" presStyleCnt="0"/>
      <dgm:spPr/>
    </dgm:pt>
    <dgm:pt modelId="{622EFFCF-A107-7945-9F5D-A24197BA0D83}" type="pres">
      <dgm:prSet presAssocID="{5F34FC26-F5AC-294D-AE89-251B775FF505}" presName="circle1" presStyleLbl="node1" presStyleIdx="0" presStyleCnt="3" custLinFactNeighborX="-1112" custLinFactNeighborY="1292"/>
      <dgm:spPr/>
    </dgm:pt>
    <dgm:pt modelId="{CB1952DB-7107-7541-AF03-AE322A5094BD}" type="pres">
      <dgm:prSet presAssocID="{5F34FC26-F5AC-294D-AE89-251B775FF505}" presName="c1text" presStyleLbl="node1" presStyleIdx="0" presStyleCnt="3">
        <dgm:presLayoutVars>
          <dgm:bulletEnabled val="1"/>
        </dgm:presLayoutVars>
      </dgm:prSet>
      <dgm:spPr/>
    </dgm:pt>
    <dgm:pt modelId="{DA78DBE3-FBA9-FA49-BEC0-017479A52ACD}" type="pres">
      <dgm:prSet presAssocID="{5F34FC26-F5AC-294D-AE89-251B775FF505}" presName="comp2" presStyleCnt="0"/>
      <dgm:spPr/>
    </dgm:pt>
    <dgm:pt modelId="{615EA707-939C-1F40-9B6D-0C9512FC891E}" type="pres">
      <dgm:prSet presAssocID="{5F34FC26-F5AC-294D-AE89-251B775FF505}" presName="circle2" presStyleLbl="node1" presStyleIdx="1" presStyleCnt="3"/>
      <dgm:spPr/>
    </dgm:pt>
    <dgm:pt modelId="{84F116A3-C08E-1344-B777-92D9188B7264}" type="pres">
      <dgm:prSet presAssocID="{5F34FC26-F5AC-294D-AE89-251B775FF505}" presName="c2text" presStyleLbl="node1" presStyleIdx="1" presStyleCnt="3">
        <dgm:presLayoutVars>
          <dgm:bulletEnabled val="1"/>
        </dgm:presLayoutVars>
      </dgm:prSet>
      <dgm:spPr/>
    </dgm:pt>
    <dgm:pt modelId="{0CFBE8DF-A2A8-2E4C-B142-A277E033D42B}" type="pres">
      <dgm:prSet presAssocID="{5F34FC26-F5AC-294D-AE89-251B775FF505}" presName="comp3" presStyleCnt="0"/>
      <dgm:spPr/>
    </dgm:pt>
    <dgm:pt modelId="{9B659BCD-A3B3-154E-B1A4-EDA995DEF719}" type="pres">
      <dgm:prSet presAssocID="{5F34FC26-F5AC-294D-AE89-251B775FF505}" presName="circle3" presStyleLbl="node1" presStyleIdx="2" presStyleCnt="3"/>
      <dgm:spPr/>
    </dgm:pt>
    <dgm:pt modelId="{E20FB88A-D1AB-B14C-9D4A-683D74633F4E}" type="pres">
      <dgm:prSet presAssocID="{5F34FC26-F5AC-294D-AE89-251B775FF50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061DB35-0FF0-024D-B784-B7D7171B796A}" type="presOf" srcId="{3B891F28-8D1B-CA46-80ED-31E86CD85DCC}" destId="{9B659BCD-A3B3-154E-B1A4-EDA995DEF719}" srcOrd="0" destOrd="0" presId="urn:microsoft.com/office/officeart/2005/8/layout/venn2"/>
    <dgm:cxn modelId="{B0B8215E-7EEE-2D4A-9DC7-F2E13AA81A0E}" type="presOf" srcId="{5F34FC26-F5AC-294D-AE89-251B775FF505}" destId="{F0C4BDA9-3AFF-3949-A9B5-6B4A7BA7DC73}" srcOrd="0" destOrd="0" presId="urn:microsoft.com/office/officeart/2005/8/layout/venn2"/>
    <dgm:cxn modelId="{7030949A-E041-F342-8E5A-E5410F74D562}" type="presOf" srcId="{3B891F28-8D1B-CA46-80ED-31E86CD85DCC}" destId="{E20FB88A-D1AB-B14C-9D4A-683D74633F4E}" srcOrd="1" destOrd="0" presId="urn:microsoft.com/office/officeart/2005/8/layout/venn2"/>
    <dgm:cxn modelId="{8593729C-72AA-8948-8E05-218DE1978C75}" srcId="{5F34FC26-F5AC-294D-AE89-251B775FF505}" destId="{DA1286E9-155A-6441-81C9-14E9EA28CB15}" srcOrd="1" destOrd="0" parTransId="{396673FE-0960-E343-8106-B04627C6766A}" sibTransId="{C1C996E2-4104-D64F-83A7-1CD779CC00FC}"/>
    <dgm:cxn modelId="{4DC47CAD-4794-C949-A29E-4956B0273E02}" type="presOf" srcId="{DA1286E9-155A-6441-81C9-14E9EA28CB15}" destId="{615EA707-939C-1F40-9B6D-0C9512FC891E}" srcOrd="0" destOrd="0" presId="urn:microsoft.com/office/officeart/2005/8/layout/venn2"/>
    <dgm:cxn modelId="{360769C4-9D45-434F-B7CB-40D49CAC7E53}" type="presOf" srcId="{DA1286E9-155A-6441-81C9-14E9EA28CB15}" destId="{84F116A3-C08E-1344-B777-92D9188B7264}" srcOrd="1" destOrd="0" presId="urn:microsoft.com/office/officeart/2005/8/layout/venn2"/>
    <dgm:cxn modelId="{A55441C5-3ACE-794B-AE01-1B2A243E63D4}" srcId="{5F34FC26-F5AC-294D-AE89-251B775FF505}" destId="{C44148B6-3030-3B4E-8F29-FB442B4C7113}" srcOrd="0" destOrd="0" parTransId="{69C90806-4410-EB4A-8CFF-51CA3C03B8A2}" sibTransId="{4B66CDCF-2625-654D-ABB4-181E60068560}"/>
    <dgm:cxn modelId="{3947DFE1-C416-294A-BFD1-D258885679B7}" srcId="{5F34FC26-F5AC-294D-AE89-251B775FF505}" destId="{3B891F28-8D1B-CA46-80ED-31E86CD85DCC}" srcOrd="2" destOrd="0" parTransId="{BDEC3AD9-E4C8-ED49-98F7-56313C2CA05D}" sibTransId="{1E68577E-F693-9C4A-A50F-42F372025D45}"/>
    <dgm:cxn modelId="{91008BE4-3177-F042-A21F-A6C662A73383}" type="presOf" srcId="{C44148B6-3030-3B4E-8F29-FB442B4C7113}" destId="{622EFFCF-A107-7945-9F5D-A24197BA0D83}" srcOrd="0" destOrd="0" presId="urn:microsoft.com/office/officeart/2005/8/layout/venn2"/>
    <dgm:cxn modelId="{32E61AEF-477A-F849-AC65-D32ABE48ED1F}" type="presOf" srcId="{C44148B6-3030-3B4E-8F29-FB442B4C7113}" destId="{CB1952DB-7107-7541-AF03-AE322A5094BD}" srcOrd="1" destOrd="0" presId="urn:microsoft.com/office/officeart/2005/8/layout/venn2"/>
    <dgm:cxn modelId="{A9791EB4-6DB6-3A4E-B27A-1A4FD1E24B09}" type="presParOf" srcId="{F0C4BDA9-3AFF-3949-A9B5-6B4A7BA7DC73}" destId="{A78C2BE9-C72C-404F-A2A3-A6F4CAE800BC}" srcOrd="0" destOrd="0" presId="urn:microsoft.com/office/officeart/2005/8/layout/venn2"/>
    <dgm:cxn modelId="{11D699E9-1904-EF43-8F4C-41DF5E160B85}" type="presParOf" srcId="{A78C2BE9-C72C-404F-A2A3-A6F4CAE800BC}" destId="{622EFFCF-A107-7945-9F5D-A24197BA0D83}" srcOrd="0" destOrd="0" presId="urn:microsoft.com/office/officeart/2005/8/layout/venn2"/>
    <dgm:cxn modelId="{FAF2E403-BEFF-1C48-AD14-768FA8704ADE}" type="presParOf" srcId="{A78C2BE9-C72C-404F-A2A3-A6F4CAE800BC}" destId="{CB1952DB-7107-7541-AF03-AE322A5094BD}" srcOrd="1" destOrd="0" presId="urn:microsoft.com/office/officeart/2005/8/layout/venn2"/>
    <dgm:cxn modelId="{896A5BC4-5BE5-784B-9C6D-A4133B807366}" type="presParOf" srcId="{F0C4BDA9-3AFF-3949-A9B5-6B4A7BA7DC73}" destId="{DA78DBE3-FBA9-FA49-BEC0-017479A52ACD}" srcOrd="1" destOrd="0" presId="urn:microsoft.com/office/officeart/2005/8/layout/venn2"/>
    <dgm:cxn modelId="{6A751A6F-253D-044A-B453-11A853C4A474}" type="presParOf" srcId="{DA78DBE3-FBA9-FA49-BEC0-017479A52ACD}" destId="{615EA707-939C-1F40-9B6D-0C9512FC891E}" srcOrd="0" destOrd="0" presId="urn:microsoft.com/office/officeart/2005/8/layout/venn2"/>
    <dgm:cxn modelId="{ECE21BCC-5CFE-0E4B-ADA0-F8B47BA8AC37}" type="presParOf" srcId="{DA78DBE3-FBA9-FA49-BEC0-017479A52ACD}" destId="{84F116A3-C08E-1344-B777-92D9188B7264}" srcOrd="1" destOrd="0" presId="urn:microsoft.com/office/officeart/2005/8/layout/venn2"/>
    <dgm:cxn modelId="{6873D6C0-F53D-CC4E-A01D-0E3F85D95334}" type="presParOf" srcId="{F0C4BDA9-3AFF-3949-A9B5-6B4A7BA7DC73}" destId="{0CFBE8DF-A2A8-2E4C-B142-A277E033D42B}" srcOrd="2" destOrd="0" presId="urn:microsoft.com/office/officeart/2005/8/layout/venn2"/>
    <dgm:cxn modelId="{DF617FB0-0E36-6642-BD31-AB36428F4DEA}" type="presParOf" srcId="{0CFBE8DF-A2A8-2E4C-B142-A277E033D42B}" destId="{9B659BCD-A3B3-154E-B1A4-EDA995DEF719}" srcOrd="0" destOrd="0" presId="urn:microsoft.com/office/officeart/2005/8/layout/venn2"/>
    <dgm:cxn modelId="{43A27123-1ECB-644B-A0E9-85F911E5901E}" type="presParOf" srcId="{0CFBE8DF-A2A8-2E4C-B142-A277E033D42B}" destId="{E20FB88A-D1AB-B14C-9D4A-683D74633F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4FC26-F5AC-294D-AE89-251B775FF505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148B6-3030-3B4E-8F29-FB442B4C7113}">
      <dgm:prSet phldrT="[Текст]"/>
      <dgm:spPr>
        <a:solidFill>
          <a:srgbClr val="39BEBD"/>
        </a:solidFill>
      </dgm:spPr>
      <dgm:t>
        <a:bodyPr/>
        <a:lstStyle/>
        <a:p>
          <a:r>
            <a:rPr lang="ru-RU" b="1" dirty="0"/>
            <a:t>Внешний рынок товаров </a:t>
          </a:r>
        </a:p>
      </dgm:t>
    </dgm:pt>
    <dgm:pt modelId="{69C90806-4410-EB4A-8CFF-51CA3C03B8A2}" type="parTrans" cxnId="{A55441C5-3ACE-794B-AE01-1B2A243E63D4}">
      <dgm:prSet/>
      <dgm:spPr/>
      <dgm:t>
        <a:bodyPr/>
        <a:lstStyle/>
        <a:p>
          <a:endParaRPr lang="ru-RU"/>
        </a:p>
      </dgm:t>
    </dgm:pt>
    <dgm:pt modelId="{4B66CDCF-2625-654D-ABB4-181E60068560}" type="sibTrans" cxnId="{A55441C5-3ACE-794B-AE01-1B2A243E63D4}">
      <dgm:prSet/>
      <dgm:spPr/>
      <dgm:t>
        <a:bodyPr/>
        <a:lstStyle/>
        <a:p>
          <a:endParaRPr lang="ru-RU"/>
        </a:p>
      </dgm:t>
    </dgm:pt>
    <dgm:pt modelId="{DA1286E9-155A-6441-81C9-14E9EA28CB15}">
      <dgm:prSet phldrT="[Текст]" custT="1"/>
      <dgm:spPr>
        <a:solidFill>
          <a:srgbClr val="39BEBD"/>
        </a:solidFill>
        <a:ln w="57150">
          <a:solidFill>
            <a:schemeClr val="bg1"/>
          </a:solidFill>
        </a:ln>
      </dgm:spPr>
      <dgm:t>
        <a:bodyPr/>
        <a:lstStyle/>
        <a:p>
          <a:endParaRPr lang="ru-RU" sz="1500" b="1" dirty="0"/>
        </a:p>
        <a:p>
          <a:r>
            <a:rPr lang="ru-RU" sz="1500" b="1" dirty="0"/>
            <a:t>Сеть партнеров </a:t>
          </a:r>
          <a:br>
            <a:rPr lang="ru-RU" sz="1500" b="1" dirty="0"/>
          </a:br>
          <a:r>
            <a:rPr lang="ru-RU" sz="1500" b="1" dirty="0"/>
            <a:t>и клиентов</a:t>
          </a:r>
        </a:p>
      </dgm:t>
    </dgm:pt>
    <dgm:pt modelId="{396673FE-0960-E343-8106-B04627C6766A}" type="parTrans" cxnId="{8593729C-72AA-8948-8E05-218DE1978C75}">
      <dgm:prSet/>
      <dgm:spPr/>
      <dgm:t>
        <a:bodyPr/>
        <a:lstStyle/>
        <a:p>
          <a:endParaRPr lang="ru-RU"/>
        </a:p>
      </dgm:t>
    </dgm:pt>
    <dgm:pt modelId="{C1C996E2-4104-D64F-83A7-1CD779CC00FC}" type="sibTrans" cxnId="{8593729C-72AA-8948-8E05-218DE1978C75}">
      <dgm:prSet/>
      <dgm:spPr/>
      <dgm:t>
        <a:bodyPr/>
        <a:lstStyle/>
        <a:p>
          <a:endParaRPr lang="ru-RU"/>
        </a:p>
      </dgm:t>
    </dgm:pt>
    <dgm:pt modelId="{3B891F28-8D1B-CA46-80ED-31E86CD85DCC}">
      <dgm:prSet phldrT="[Текст]" custT="1"/>
      <dgm:spPr>
        <a:solidFill>
          <a:srgbClr val="39BEBD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000" b="1" dirty="0"/>
            <a:t>ARMELLE</a:t>
          </a:r>
          <a:endParaRPr lang="ru-RU" sz="2000" b="1" dirty="0"/>
        </a:p>
      </dgm:t>
    </dgm:pt>
    <dgm:pt modelId="{BDEC3AD9-E4C8-ED49-98F7-56313C2CA05D}" type="parTrans" cxnId="{3947DFE1-C416-294A-BFD1-D258885679B7}">
      <dgm:prSet/>
      <dgm:spPr/>
      <dgm:t>
        <a:bodyPr/>
        <a:lstStyle/>
        <a:p>
          <a:endParaRPr lang="ru-RU"/>
        </a:p>
      </dgm:t>
    </dgm:pt>
    <dgm:pt modelId="{1E68577E-F693-9C4A-A50F-42F372025D45}" type="sibTrans" cxnId="{3947DFE1-C416-294A-BFD1-D258885679B7}">
      <dgm:prSet/>
      <dgm:spPr/>
      <dgm:t>
        <a:bodyPr/>
        <a:lstStyle/>
        <a:p>
          <a:endParaRPr lang="ru-RU"/>
        </a:p>
      </dgm:t>
    </dgm:pt>
    <dgm:pt modelId="{F0C4BDA9-3AFF-3949-A9B5-6B4A7BA7DC73}" type="pres">
      <dgm:prSet presAssocID="{5F34FC26-F5AC-294D-AE89-251B775FF505}" presName="Name0" presStyleCnt="0">
        <dgm:presLayoutVars>
          <dgm:chMax val="7"/>
          <dgm:resizeHandles val="exact"/>
        </dgm:presLayoutVars>
      </dgm:prSet>
      <dgm:spPr/>
    </dgm:pt>
    <dgm:pt modelId="{A78C2BE9-C72C-404F-A2A3-A6F4CAE800BC}" type="pres">
      <dgm:prSet presAssocID="{5F34FC26-F5AC-294D-AE89-251B775FF505}" presName="comp1" presStyleCnt="0"/>
      <dgm:spPr/>
    </dgm:pt>
    <dgm:pt modelId="{622EFFCF-A107-7945-9F5D-A24197BA0D83}" type="pres">
      <dgm:prSet presAssocID="{5F34FC26-F5AC-294D-AE89-251B775FF505}" presName="circle1" presStyleLbl="node1" presStyleIdx="0" presStyleCnt="3"/>
      <dgm:spPr/>
    </dgm:pt>
    <dgm:pt modelId="{CB1952DB-7107-7541-AF03-AE322A5094BD}" type="pres">
      <dgm:prSet presAssocID="{5F34FC26-F5AC-294D-AE89-251B775FF505}" presName="c1text" presStyleLbl="node1" presStyleIdx="0" presStyleCnt="3">
        <dgm:presLayoutVars>
          <dgm:bulletEnabled val="1"/>
        </dgm:presLayoutVars>
      </dgm:prSet>
      <dgm:spPr/>
    </dgm:pt>
    <dgm:pt modelId="{DA78DBE3-FBA9-FA49-BEC0-017479A52ACD}" type="pres">
      <dgm:prSet presAssocID="{5F34FC26-F5AC-294D-AE89-251B775FF505}" presName="comp2" presStyleCnt="0"/>
      <dgm:spPr/>
    </dgm:pt>
    <dgm:pt modelId="{615EA707-939C-1F40-9B6D-0C9512FC891E}" type="pres">
      <dgm:prSet presAssocID="{5F34FC26-F5AC-294D-AE89-251B775FF505}" presName="circle2" presStyleLbl="node1" presStyleIdx="1" presStyleCnt="3"/>
      <dgm:spPr/>
    </dgm:pt>
    <dgm:pt modelId="{84F116A3-C08E-1344-B777-92D9188B7264}" type="pres">
      <dgm:prSet presAssocID="{5F34FC26-F5AC-294D-AE89-251B775FF505}" presName="c2text" presStyleLbl="node1" presStyleIdx="1" presStyleCnt="3">
        <dgm:presLayoutVars>
          <dgm:bulletEnabled val="1"/>
        </dgm:presLayoutVars>
      </dgm:prSet>
      <dgm:spPr/>
    </dgm:pt>
    <dgm:pt modelId="{0CFBE8DF-A2A8-2E4C-B142-A277E033D42B}" type="pres">
      <dgm:prSet presAssocID="{5F34FC26-F5AC-294D-AE89-251B775FF505}" presName="comp3" presStyleCnt="0"/>
      <dgm:spPr/>
    </dgm:pt>
    <dgm:pt modelId="{9B659BCD-A3B3-154E-B1A4-EDA995DEF719}" type="pres">
      <dgm:prSet presAssocID="{5F34FC26-F5AC-294D-AE89-251B775FF505}" presName="circle3" presStyleLbl="node1" presStyleIdx="2" presStyleCnt="3"/>
      <dgm:spPr/>
    </dgm:pt>
    <dgm:pt modelId="{E20FB88A-D1AB-B14C-9D4A-683D74633F4E}" type="pres">
      <dgm:prSet presAssocID="{5F34FC26-F5AC-294D-AE89-251B775FF50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061DB35-0FF0-024D-B784-B7D7171B796A}" type="presOf" srcId="{3B891F28-8D1B-CA46-80ED-31E86CD85DCC}" destId="{9B659BCD-A3B3-154E-B1A4-EDA995DEF719}" srcOrd="0" destOrd="0" presId="urn:microsoft.com/office/officeart/2005/8/layout/venn2"/>
    <dgm:cxn modelId="{B0B8215E-7EEE-2D4A-9DC7-F2E13AA81A0E}" type="presOf" srcId="{5F34FC26-F5AC-294D-AE89-251B775FF505}" destId="{F0C4BDA9-3AFF-3949-A9B5-6B4A7BA7DC73}" srcOrd="0" destOrd="0" presId="urn:microsoft.com/office/officeart/2005/8/layout/venn2"/>
    <dgm:cxn modelId="{7030949A-E041-F342-8E5A-E5410F74D562}" type="presOf" srcId="{3B891F28-8D1B-CA46-80ED-31E86CD85DCC}" destId="{E20FB88A-D1AB-B14C-9D4A-683D74633F4E}" srcOrd="1" destOrd="0" presId="urn:microsoft.com/office/officeart/2005/8/layout/venn2"/>
    <dgm:cxn modelId="{8593729C-72AA-8948-8E05-218DE1978C75}" srcId="{5F34FC26-F5AC-294D-AE89-251B775FF505}" destId="{DA1286E9-155A-6441-81C9-14E9EA28CB15}" srcOrd="1" destOrd="0" parTransId="{396673FE-0960-E343-8106-B04627C6766A}" sibTransId="{C1C996E2-4104-D64F-83A7-1CD779CC00FC}"/>
    <dgm:cxn modelId="{4DC47CAD-4794-C949-A29E-4956B0273E02}" type="presOf" srcId="{DA1286E9-155A-6441-81C9-14E9EA28CB15}" destId="{615EA707-939C-1F40-9B6D-0C9512FC891E}" srcOrd="0" destOrd="0" presId="urn:microsoft.com/office/officeart/2005/8/layout/venn2"/>
    <dgm:cxn modelId="{360769C4-9D45-434F-B7CB-40D49CAC7E53}" type="presOf" srcId="{DA1286E9-155A-6441-81C9-14E9EA28CB15}" destId="{84F116A3-C08E-1344-B777-92D9188B7264}" srcOrd="1" destOrd="0" presId="urn:microsoft.com/office/officeart/2005/8/layout/venn2"/>
    <dgm:cxn modelId="{A55441C5-3ACE-794B-AE01-1B2A243E63D4}" srcId="{5F34FC26-F5AC-294D-AE89-251B775FF505}" destId="{C44148B6-3030-3B4E-8F29-FB442B4C7113}" srcOrd="0" destOrd="0" parTransId="{69C90806-4410-EB4A-8CFF-51CA3C03B8A2}" sibTransId="{4B66CDCF-2625-654D-ABB4-181E60068560}"/>
    <dgm:cxn modelId="{3947DFE1-C416-294A-BFD1-D258885679B7}" srcId="{5F34FC26-F5AC-294D-AE89-251B775FF505}" destId="{3B891F28-8D1B-CA46-80ED-31E86CD85DCC}" srcOrd="2" destOrd="0" parTransId="{BDEC3AD9-E4C8-ED49-98F7-56313C2CA05D}" sibTransId="{1E68577E-F693-9C4A-A50F-42F372025D45}"/>
    <dgm:cxn modelId="{91008BE4-3177-F042-A21F-A6C662A73383}" type="presOf" srcId="{C44148B6-3030-3B4E-8F29-FB442B4C7113}" destId="{622EFFCF-A107-7945-9F5D-A24197BA0D83}" srcOrd="0" destOrd="0" presId="urn:microsoft.com/office/officeart/2005/8/layout/venn2"/>
    <dgm:cxn modelId="{32E61AEF-477A-F849-AC65-D32ABE48ED1F}" type="presOf" srcId="{C44148B6-3030-3B4E-8F29-FB442B4C7113}" destId="{CB1952DB-7107-7541-AF03-AE322A5094BD}" srcOrd="1" destOrd="0" presId="urn:microsoft.com/office/officeart/2005/8/layout/venn2"/>
    <dgm:cxn modelId="{A9791EB4-6DB6-3A4E-B27A-1A4FD1E24B09}" type="presParOf" srcId="{F0C4BDA9-3AFF-3949-A9B5-6B4A7BA7DC73}" destId="{A78C2BE9-C72C-404F-A2A3-A6F4CAE800BC}" srcOrd="0" destOrd="0" presId="urn:microsoft.com/office/officeart/2005/8/layout/venn2"/>
    <dgm:cxn modelId="{11D699E9-1904-EF43-8F4C-41DF5E160B85}" type="presParOf" srcId="{A78C2BE9-C72C-404F-A2A3-A6F4CAE800BC}" destId="{622EFFCF-A107-7945-9F5D-A24197BA0D83}" srcOrd="0" destOrd="0" presId="urn:microsoft.com/office/officeart/2005/8/layout/venn2"/>
    <dgm:cxn modelId="{FAF2E403-BEFF-1C48-AD14-768FA8704ADE}" type="presParOf" srcId="{A78C2BE9-C72C-404F-A2A3-A6F4CAE800BC}" destId="{CB1952DB-7107-7541-AF03-AE322A5094BD}" srcOrd="1" destOrd="0" presId="urn:microsoft.com/office/officeart/2005/8/layout/venn2"/>
    <dgm:cxn modelId="{896A5BC4-5BE5-784B-9C6D-A4133B807366}" type="presParOf" srcId="{F0C4BDA9-3AFF-3949-A9B5-6B4A7BA7DC73}" destId="{DA78DBE3-FBA9-FA49-BEC0-017479A52ACD}" srcOrd="1" destOrd="0" presId="urn:microsoft.com/office/officeart/2005/8/layout/venn2"/>
    <dgm:cxn modelId="{6A751A6F-253D-044A-B453-11A853C4A474}" type="presParOf" srcId="{DA78DBE3-FBA9-FA49-BEC0-017479A52ACD}" destId="{615EA707-939C-1F40-9B6D-0C9512FC891E}" srcOrd="0" destOrd="0" presId="urn:microsoft.com/office/officeart/2005/8/layout/venn2"/>
    <dgm:cxn modelId="{ECE21BCC-5CFE-0E4B-ADA0-F8B47BA8AC37}" type="presParOf" srcId="{DA78DBE3-FBA9-FA49-BEC0-017479A52ACD}" destId="{84F116A3-C08E-1344-B777-92D9188B7264}" srcOrd="1" destOrd="0" presId="urn:microsoft.com/office/officeart/2005/8/layout/venn2"/>
    <dgm:cxn modelId="{6873D6C0-F53D-CC4E-A01D-0E3F85D95334}" type="presParOf" srcId="{F0C4BDA9-3AFF-3949-A9B5-6B4A7BA7DC73}" destId="{0CFBE8DF-A2A8-2E4C-B142-A277E033D42B}" srcOrd="2" destOrd="0" presId="urn:microsoft.com/office/officeart/2005/8/layout/venn2"/>
    <dgm:cxn modelId="{DF617FB0-0E36-6642-BD31-AB36428F4DEA}" type="presParOf" srcId="{0CFBE8DF-A2A8-2E4C-B142-A277E033D42B}" destId="{9B659BCD-A3B3-154E-B1A4-EDA995DEF719}" srcOrd="0" destOrd="0" presId="urn:microsoft.com/office/officeart/2005/8/layout/venn2"/>
    <dgm:cxn modelId="{43A27123-1ECB-644B-A0E9-85F911E5901E}" type="presParOf" srcId="{0CFBE8DF-A2A8-2E4C-B142-A277E033D42B}" destId="{E20FB88A-D1AB-B14C-9D4A-683D74633F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/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 б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 б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 custT="1"/>
      <dgm:spPr>
        <a:solidFill>
          <a:srgbClr val="39BEBD"/>
        </a:solidFill>
      </dgm:spPr>
      <dgm:t>
        <a:bodyPr/>
        <a:lstStyle/>
        <a:p>
          <a:pPr marL="269875" indent="-269875" algn="l"/>
          <a:r>
            <a:rPr lang="ru-RU" sz="1800" b="1" dirty="0">
              <a:solidFill>
                <a:schemeClr val="bg1"/>
              </a:solidFill>
            </a:rPr>
            <a:t>1 уровень 5%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2 уровень 5%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1591B6CC-6D69-1E49-B617-6F97D0A1C2D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DD38E9DE-0664-F147-BF49-989E2B83B60A}" type="parTrans" cxnId="{C5A1228B-E122-2C4E-B0AA-C529F48F1F3B}">
      <dgm:prSet/>
      <dgm:spPr/>
      <dgm:t>
        <a:bodyPr/>
        <a:lstStyle/>
        <a:p>
          <a:endParaRPr lang="ru-RU"/>
        </a:p>
      </dgm:t>
    </dgm:pt>
    <dgm:pt modelId="{E0AD5A7B-1539-C143-8C7E-4F70E3F02DCA}" type="sibTrans" cxnId="{C5A1228B-E122-2C4E-B0AA-C529F48F1F3B}">
      <dgm:prSet/>
      <dgm:spPr/>
      <dgm:t>
        <a:bodyPr/>
        <a:lstStyle/>
        <a:p>
          <a:endParaRPr lang="ru-RU"/>
        </a:p>
      </dgm:t>
    </dgm:pt>
    <dgm:pt modelId="{29A884BF-4D49-9E47-AB20-EB78605E66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6B9175C-6406-044B-9EEE-198953188857}" type="parTrans" cxnId="{1F5A17FA-F039-2646-83C7-89AE6B198A6E}">
      <dgm:prSet/>
      <dgm:spPr/>
      <dgm:t>
        <a:bodyPr/>
        <a:lstStyle/>
        <a:p>
          <a:endParaRPr lang="ru-RU"/>
        </a:p>
      </dgm:t>
    </dgm:pt>
    <dgm:pt modelId="{15A2CE75-2444-D046-BA89-4A6D1D142DA4}" type="sibTrans" cxnId="{1F5A17FA-F039-2646-83C7-89AE6B198A6E}">
      <dgm:prSet/>
      <dgm:spPr/>
      <dgm:t>
        <a:bodyPr/>
        <a:lstStyle/>
        <a:p>
          <a:endParaRPr lang="ru-RU"/>
        </a:p>
      </dgm:t>
    </dgm:pt>
    <dgm:pt modelId="{7FB39E36-A46C-114B-ABBF-82EFCCB36DF0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6 уровень 2%</a:t>
          </a:r>
        </a:p>
      </dgm:t>
    </dgm:pt>
    <dgm:pt modelId="{1B0A9F4D-5714-484E-9039-B0293F6AC3B5}" type="parTrans" cxnId="{7CDB82DE-9A52-4245-903C-0D0B1E1E6B1B}">
      <dgm:prSet/>
      <dgm:spPr/>
      <dgm:t>
        <a:bodyPr/>
        <a:lstStyle/>
        <a:p>
          <a:endParaRPr lang="ru-RU"/>
        </a:p>
      </dgm:t>
    </dgm:pt>
    <dgm:pt modelId="{FE6F9A35-FC20-FE40-86A1-119585089DD1}" type="sibTrans" cxnId="{7CDB82DE-9A52-4245-903C-0D0B1E1E6B1B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3 уровень 4%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4 уровень 3%</a:t>
          </a: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A59E6CB4-3B64-1A4A-9B08-4885898C2CBC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5 уровень 3%</a:t>
          </a:r>
        </a:p>
      </dgm:t>
    </dgm:pt>
    <dgm:pt modelId="{1861F8CF-A722-A041-9284-D092417D43A9}" type="parTrans" cxnId="{A9D68BF4-BE48-EC4C-B54A-FD01577E04C0}">
      <dgm:prSet/>
      <dgm:spPr/>
      <dgm:t>
        <a:bodyPr/>
        <a:lstStyle/>
        <a:p>
          <a:endParaRPr lang="ru-RU"/>
        </a:p>
      </dgm:t>
    </dgm:pt>
    <dgm:pt modelId="{BB6410DB-170C-F84C-AC45-0DCCD98344D3}" type="sibTrans" cxnId="{A9D68BF4-BE48-EC4C-B54A-FD01577E04C0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 б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50CC4767-13D9-094F-8110-4CED61DF5E0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EBE44F40-F44C-724E-A6BC-2970D2E05F6D}" type="parTrans" cxnId="{E811EDA3-6AB1-7B4B-8CC3-78D0C027CF1A}">
      <dgm:prSet/>
      <dgm:spPr/>
      <dgm:t>
        <a:bodyPr/>
        <a:lstStyle/>
        <a:p>
          <a:endParaRPr lang="ru-RU"/>
        </a:p>
      </dgm:t>
    </dgm:pt>
    <dgm:pt modelId="{C0E8180C-FC27-B94D-A438-BBF113058CC7}" type="sibTrans" cxnId="{E811EDA3-6AB1-7B4B-8CC3-78D0C027CF1A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34858A18-6408-144B-85BD-C6468835859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C5006826-4617-3D49-9DC1-255140B42C9C}" type="parTrans" cxnId="{A018537A-3FEC-3F4E-91B6-AF2D1DCAD781}">
      <dgm:prSet/>
      <dgm:spPr/>
      <dgm:t>
        <a:bodyPr/>
        <a:lstStyle/>
        <a:p>
          <a:endParaRPr lang="ru-RU"/>
        </a:p>
      </dgm:t>
    </dgm:pt>
    <dgm:pt modelId="{18B42ACB-2BCD-834D-A870-C056406B0E43}" type="sibTrans" cxnId="{A018537A-3FEC-3F4E-91B6-AF2D1DCAD781}">
      <dgm:prSet/>
      <dgm:spPr/>
      <dgm:t>
        <a:bodyPr/>
        <a:lstStyle/>
        <a:p>
          <a:endParaRPr lang="ru-RU"/>
        </a:p>
      </dgm:t>
    </dgm:pt>
    <dgm:pt modelId="{459DF6EA-9C2D-8F41-B2AD-29A308485CC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AA5DCB17-614C-7045-9691-40A7668FCF21}" type="parTrans" cxnId="{B695B47B-A765-154C-90A4-8CCF44C0FF9D}">
      <dgm:prSet/>
      <dgm:spPr/>
      <dgm:t>
        <a:bodyPr/>
        <a:lstStyle/>
        <a:p>
          <a:endParaRPr lang="ru-RU"/>
        </a:p>
      </dgm:t>
    </dgm:pt>
    <dgm:pt modelId="{F0A43115-0894-584D-8A7F-AE6242DC72A9}" type="sibTrans" cxnId="{B695B47B-A765-154C-90A4-8CCF44C0FF9D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6DCC64E7-7850-CA49-B371-334E937B3CC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D394810-1F88-D44B-AA72-BE9F55F79996}" type="parTrans" cxnId="{92EF9D97-E5C3-AD49-99EA-B4D3EC7FD66F}">
      <dgm:prSet/>
      <dgm:spPr/>
      <dgm:t>
        <a:bodyPr/>
        <a:lstStyle/>
        <a:p>
          <a:endParaRPr lang="ru-RU"/>
        </a:p>
      </dgm:t>
    </dgm:pt>
    <dgm:pt modelId="{50C5A96D-4368-1048-ADDF-9C3A39DC0602}" type="sibTrans" cxnId="{92EF9D97-E5C3-AD49-99EA-B4D3EC7FD66F}">
      <dgm:prSet/>
      <dgm:spPr/>
      <dgm:t>
        <a:bodyPr/>
        <a:lstStyle/>
        <a:p>
          <a:endParaRPr lang="ru-RU"/>
        </a:p>
      </dgm:t>
    </dgm:pt>
    <dgm:pt modelId="{8F32CCC6-03FF-C848-9878-8DC4585F00A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99571BC-9375-C94C-9E42-B436A2D4CF6C}" type="parTrans" cxnId="{35B76FF0-08CF-DA46-A934-C0ED313D2CD6}">
      <dgm:prSet/>
      <dgm:spPr/>
      <dgm:t>
        <a:bodyPr/>
        <a:lstStyle/>
        <a:p>
          <a:endParaRPr lang="ru-RU"/>
        </a:p>
      </dgm:t>
    </dgm:pt>
    <dgm:pt modelId="{87391B40-BA34-BE4F-8FC0-E380E50740BA}" type="sibTrans" cxnId="{35B76FF0-08CF-DA46-A934-C0ED313D2CD6}">
      <dgm:prSet/>
      <dgm:spPr/>
      <dgm:t>
        <a:bodyPr/>
        <a:lstStyle/>
        <a:p>
          <a:endParaRPr lang="ru-RU"/>
        </a:p>
      </dgm:t>
    </dgm:pt>
    <dgm:pt modelId="{5C518284-0424-2644-B1E6-17EB024D2BB6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3FAE3EF-35CE-E845-8A12-6FE37B7D88CD}" type="parTrans" cxnId="{5C293195-7770-9D4D-8480-576FDBBB9DA9}">
      <dgm:prSet/>
      <dgm:spPr/>
      <dgm:t>
        <a:bodyPr/>
        <a:lstStyle/>
        <a:p>
          <a:endParaRPr lang="ru-RU"/>
        </a:p>
      </dgm:t>
    </dgm:pt>
    <dgm:pt modelId="{29DF29C3-060C-EA43-9DFE-802828C6D35D}" type="sibTrans" cxnId="{5C293195-7770-9D4D-8480-576FDBBB9DA9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20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20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20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20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F81CBF76-91F1-194B-8DA6-B4E61A8BA725}" type="pres">
      <dgm:prSet presAssocID="{DD38E9DE-0664-F147-BF49-989E2B83B60A}" presName="Name19" presStyleLbl="parChTrans1D4" presStyleIdx="2" presStyleCnt="20"/>
      <dgm:spPr/>
    </dgm:pt>
    <dgm:pt modelId="{B71710CC-503B-C64D-B699-59402023D4FA}" type="pres">
      <dgm:prSet presAssocID="{1591B6CC-6D69-1E49-B617-6F97D0A1C2D5}" presName="Name21" presStyleCnt="0"/>
      <dgm:spPr/>
    </dgm:pt>
    <dgm:pt modelId="{FA9D035F-2FCB-CB43-B46C-23AE407E47B0}" type="pres">
      <dgm:prSet presAssocID="{1591B6CC-6D69-1E49-B617-6F97D0A1C2D5}" presName="level2Shape" presStyleLbl="node4" presStyleIdx="2" presStyleCnt="20"/>
      <dgm:spPr>
        <a:prstGeom prst="ellipse">
          <a:avLst/>
        </a:prstGeom>
      </dgm:spPr>
    </dgm:pt>
    <dgm:pt modelId="{EC864213-E52E-AA45-A13B-F814F8E75D76}" type="pres">
      <dgm:prSet presAssocID="{1591B6CC-6D69-1E49-B617-6F97D0A1C2D5}" presName="hierChild3" presStyleCnt="0"/>
      <dgm:spPr/>
    </dgm:pt>
    <dgm:pt modelId="{70C98396-DB80-A444-87B8-52DD147011F4}" type="pres">
      <dgm:prSet presAssocID="{F6B9175C-6406-044B-9EEE-198953188857}" presName="Name19" presStyleLbl="parChTrans1D4" presStyleIdx="3" presStyleCnt="20"/>
      <dgm:spPr/>
    </dgm:pt>
    <dgm:pt modelId="{CFB79F12-46D6-3F49-A287-CDAD1D48D4C7}" type="pres">
      <dgm:prSet presAssocID="{29A884BF-4D49-9E47-AB20-EB78605E6653}" presName="Name21" presStyleCnt="0"/>
      <dgm:spPr/>
    </dgm:pt>
    <dgm:pt modelId="{305A9B89-4A97-5948-B145-42A275AE0689}" type="pres">
      <dgm:prSet presAssocID="{29A884BF-4D49-9E47-AB20-EB78605E6653}" presName="level2Shape" presStyleLbl="node4" presStyleIdx="3" presStyleCnt="20"/>
      <dgm:spPr>
        <a:prstGeom prst="ellipse">
          <a:avLst/>
        </a:prstGeom>
      </dgm:spPr>
    </dgm:pt>
    <dgm:pt modelId="{1383A4F7-9DB9-9D41-AF3A-4BCEB9845B35}" type="pres">
      <dgm:prSet presAssocID="{29A884BF-4D49-9E47-AB20-EB78605E6653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4" presStyleCnt="20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4" presStyleCnt="20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5" presStyleCnt="20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5" presStyleCnt="20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6" presStyleCnt="20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6" presStyleCnt="20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7" presStyleCnt="20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7" presStyleCnt="20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8" presStyleCnt="20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8" presStyleCnt="20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96D0905F-0EF0-1B4B-9948-E9AD7AA33CA3}" type="pres">
      <dgm:prSet presAssocID="{FD394810-1F88-D44B-AA72-BE9F55F79996}" presName="Name19" presStyleLbl="parChTrans1D4" presStyleIdx="9" presStyleCnt="20"/>
      <dgm:spPr/>
    </dgm:pt>
    <dgm:pt modelId="{3A919963-1119-0242-86B0-71C64D2661C8}" type="pres">
      <dgm:prSet presAssocID="{6DCC64E7-7850-CA49-B371-334E937B3CC3}" presName="Name21" presStyleCnt="0"/>
      <dgm:spPr/>
    </dgm:pt>
    <dgm:pt modelId="{26354612-2FAD-4E42-88BE-B05A144DDA6F}" type="pres">
      <dgm:prSet presAssocID="{6DCC64E7-7850-CA49-B371-334E937B3CC3}" presName="level2Shape" presStyleLbl="node4" presStyleIdx="9" presStyleCnt="20"/>
      <dgm:spPr>
        <a:prstGeom prst="ellipse">
          <a:avLst/>
        </a:prstGeom>
      </dgm:spPr>
    </dgm:pt>
    <dgm:pt modelId="{C0A0DF00-6A71-2244-B6E2-1431ACBC0E0D}" type="pres">
      <dgm:prSet presAssocID="{6DCC64E7-7850-CA49-B371-334E937B3CC3}" presName="hierChild3" presStyleCnt="0"/>
      <dgm:spPr/>
    </dgm:pt>
    <dgm:pt modelId="{ED997D2A-83A8-F64D-B6EC-8AA412377F23}" type="pres">
      <dgm:prSet presAssocID="{199571BC-9375-C94C-9E42-B436A2D4CF6C}" presName="Name19" presStyleLbl="parChTrans1D4" presStyleIdx="10" presStyleCnt="20"/>
      <dgm:spPr/>
    </dgm:pt>
    <dgm:pt modelId="{384AD7A0-4459-3449-B940-3336E7EE3B52}" type="pres">
      <dgm:prSet presAssocID="{8F32CCC6-03FF-C848-9878-8DC4585F00A1}" presName="Name21" presStyleCnt="0"/>
      <dgm:spPr/>
    </dgm:pt>
    <dgm:pt modelId="{F30B167C-6414-7C4E-AA29-5D03975F5940}" type="pres">
      <dgm:prSet presAssocID="{8F32CCC6-03FF-C848-9878-8DC4585F00A1}" presName="level2Shape" presStyleLbl="node4" presStyleIdx="10" presStyleCnt="20"/>
      <dgm:spPr>
        <a:prstGeom prst="ellipse">
          <a:avLst/>
        </a:prstGeom>
      </dgm:spPr>
    </dgm:pt>
    <dgm:pt modelId="{90706170-4C11-DA4B-B0AF-CC7171C4FDFC}" type="pres">
      <dgm:prSet presAssocID="{8F32CCC6-03FF-C848-9878-8DC4585F00A1}" presName="hierChild3" presStyleCnt="0"/>
      <dgm:spPr/>
    </dgm:pt>
    <dgm:pt modelId="{CDBC0D5E-D2DC-9543-91B3-54356CFA8F76}" type="pres">
      <dgm:prSet presAssocID="{33FAE3EF-35CE-E845-8A12-6FE37B7D88CD}" presName="Name19" presStyleLbl="parChTrans1D4" presStyleIdx="11" presStyleCnt="20"/>
      <dgm:spPr/>
    </dgm:pt>
    <dgm:pt modelId="{D2535B44-1DFE-5F45-AF51-D5DFD5D454D4}" type="pres">
      <dgm:prSet presAssocID="{5C518284-0424-2644-B1E6-17EB024D2BB6}" presName="Name21" presStyleCnt="0"/>
      <dgm:spPr/>
    </dgm:pt>
    <dgm:pt modelId="{5A30B35B-00D0-CB4F-9FDE-57CA07039E35}" type="pres">
      <dgm:prSet presAssocID="{5C518284-0424-2644-B1E6-17EB024D2BB6}" presName="level2Shape" presStyleLbl="node4" presStyleIdx="11" presStyleCnt="20"/>
      <dgm:spPr>
        <a:prstGeom prst="ellipse">
          <a:avLst/>
        </a:prstGeom>
      </dgm:spPr>
    </dgm:pt>
    <dgm:pt modelId="{327EBEE0-18B1-EE4D-86AB-5FCB356E2A64}" type="pres">
      <dgm:prSet presAssocID="{5C518284-0424-2644-B1E6-17EB024D2BB6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2" presStyleCnt="20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2" presStyleCnt="20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3" presStyleCnt="20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3" presStyleCnt="20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4" presStyleCnt="20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4" presStyleCnt="20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A09B6F4E-8426-EB4C-8BEB-7A68D29B68EE}" type="pres">
      <dgm:prSet presAssocID="{EBE44F40-F44C-724E-A6BC-2970D2E05F6D}" presName="Name19" presStyleLbl="parChTrans1D4" presStyleIdx="15" presStyleCnt="20"/>
      <dgm:spPr/>
    </dgm:pt>
    <dgm:pt modelId="{B4DEA922-103D-9141-9D3F-94BA5EA8C7FB}" type="pres">
      <dgm:prSet presAssocID="{50CC4767-13D9-094F-8110-4CED61DF5E0F}" presName="Name21" presStyleCnt="0"/>
      <dgm:spPr/>
    </dgm:pt>
    <dgm:pt modelId="{F620EFD5-B856-494F-9105-8E9C4173BEFB}" type="pres">
      <dgm:prSet presAssocID="{50CC4767-13D9-094F-8110-4CED61DF5E0F}" presName="level2Shape" presStyleLbl="node4" presStyleIdx="15" presStyleCnt="20"/>
      <dgm:spPr>
        <a:prstGeom prst="ellipse">
          <a:avLst/>
        </a:prstGeom>
      </dgm:spPr>
    </dgm:pt>
    <dgm:pt modelId="{A119D01F-5BCC-5345-8467-203855B757FC}" type="pres">
      <dgm:prSet presAssocID="{50CC4767-13D9-094F-8110-4CED61DF5E0F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6" presStyleCnt="20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6" presStyleCnt="20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8D49676A-5FB6-9A48-BCA2-39DCAF706CE6}" type="pres">
      <dgm:prSet presAssocID="{C5006826-4617-3D49-9DC1-255140B42C9C}" presName="Name19" presStyleLbl="parChTrans1D4" presStyleIdx="17" presStyleCnt="20"/>
      <dgm:spPr/>
    </dgm:pt>
    <dgm:pt modelId="{8F9FCB44-FD2C-774A-A6E6-082284AB6086}" type="pres">
      <dgm:prSet presAssocID="{34858A18-6408-144B-85BD-C64688358592}" presName="Name21" presStyleCnt="0"/>
      <dgm:spPr/>
    </dgm:pt>
    <dgm:pt modelId="{43C0648A-E2C4-534F-89E8-3B858F2354EB}" type="pres">
      <dgm:prSet presAssocID="{34858A18-6408-144B-85BD-C64688358592}" presName="level2Shape" presStyleLbl="node4" presStyleIdx="17" presStyleCnt="20"/>
      <dgm:spPr>
        <a:prstGeom prst="ellipse">
          <a:avLst/>
        </a:prstGeom>
      </dgm:spPr>
    </dgm:pt>
    <dgm:pt modelId="{35BE8101-6283-2348-9748-3289A1BB2130}" type="pres">
      <dgm:prSet presAssocID="{34858A18-6408-144B-85BD-C64688358592}" presName="hierChild3" presStyleCnt="0"/>
      <dgm:spPr/>
    </dgm:pt>
    <dgm:pt modelId="{B7AA8612-9265-704F-A423-6139B46896EE}" type="pres">
      <dgm:prSet presAssocID="{AA5DCB17-614C-7045-9691-40A7668FCF21}" presName="Name19" presStyleLbl="parChTrans1D4" presStyleIdx="18" presStyleCnt="20"/>
      <dgm:spPr/>
    </dgm:pt>
    <dgm:pt modelId="{15C75A8B-8125-D04C-8C71-FCB2733DAA53}" type="pres">
      <dgm:prSet presAssocID="{459DF6EA-9C2D-8F41-B2AD-29A308485CC1}" presName="Name21" presStyleCnt="0"/>
      <dgm:spPr/>
    </dgm:pt>
    <dgm:pt modelId="{D5BF9135-B794-3847-815E-8905E7E0B53B}" type="pres">
      <dgm:prSet presAssocID="{459DF6EA-9C2D-8F41-B2AD-29A308485CC1}" presName="level2Shape" presStyleLbl="node4" presStyleIdx="18" presStyleCnt="20"/>
      <dgm:spPr>
        <a:prstGeom prst="ellipse">
          <a:avLst/>
        </a:prstGeom>
      </dgm:spPr>
    </dgm:pt>
    <dgm:pt modelId="{BA3545B8-12CC-A04F-B2A5-04E00A8FB507}" type="pres">
      <dgm:prSet presAssocID="{459DF6EA-9C2D-8F41-B2AD-29A308485CC1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9" presStyleCnt="20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9" presStyleCnt="20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7"/>
      <dgm:spPr/>
    </dgm:pt>
    <dgm:pt modelId="{7CF07570-3018-0742-845A-6124C450587F}" type="pres">
      <dgm:prSet presAssocID="{62E0F2CC-3EC2-A041-BDFF-61A78617C0B9}" presName="bgRectTx" presStyleLbl="bgShp" presStyleIdx="0" presStyleCnt="7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7"/>
      <dgm:spPr/>
    </dgm:pt>
    <dgm:pt modelId="{C47350B0-B1A4-C748-B152-7BBC793F085F}" type="pres">
      <dgm:prSet presAssocID="{6C683A97-8ECA-4647-9A5C-F0BAA32CFC57}" presName="bgRectTx" presStyleLbl="bgShp" presStyleIdx="1" presStyleCnt="7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7"/>
      <dgm:spPr/>
    </dgm:pt>
    <dgm:pt modelId="{AD955240-7C31-9842-9EEB-7984E51251F4}" type="pres">
      <dgm:prSet presAssocID="{8350B015-D354-A04D-B0F4-845CE99662FF}" presName="bgRectTx" presStyleLbl="bgShp" presStyleIdx="2" presStyleCnt="7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7"/>
      <dgm:spPr/>
    </dgm:pt>
    <dgm:pt modelId="{DB309360-8C61-1F4B-BA1F-76FC583E192B}" type="pres">
      <dgm:prSet presAssocID="{2168985F-5031-9345-AB41-3848540720F6}" presName="bgRectTx" presStyleLbl="bgShp" presStyleIdx="3" presStyleCnt="7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7"/>
      <dgm:spPr/>
    </dgm:pt>
    <dgm:pt modelId="{D09B0A23-9E95-B34F-A8C6-15DB7321F3B3}" type="pres">
      <dgm:prSet presAssocID="{8387E9C9-0F90-0B4C-9946-BC4040243BA9}" presName="bgRectTx" presStyleLbl="bgShp" presStyleIdx="4" presStyleCnt="7">
        <dgm:presLayoutVars>
          <dgm:bulletEnabled val="1"/>
        </dgm:presLayoutVars>
      </dgm:prSet>
      <dgm:spPr/>
    </dgm:pt>
    <dgm:pt modelId="{FD7EB3B5-777E-874E-94CC-EDDB5107CD38}" type="pres">
      <dgm:prSet presAssocID="{8387E9C9-0F90-0B4C-9946-BC4040243BA9}" presName="spComp" presStyleCnt="0"/>
      <dgm:spPr/>
    </dgm:pt>
    <dgm:pt modelId="{30B4BCDF-566C-364E-B28B-542C4DB5E81B}" type="pres">
      <dgm:prSet presAssocID="{8387E9C9-0F90-0B4C-9946-BC4040243BA9}" presName="vSp" presStyleCnt="0"/>
      <dgm:spPr/>
    </dgm:pt>
    <dgm:pt modelId="{DAE53127-AD99-F545-91CA-053D4684BBD7}" type="pres">
      <dgm:prSet presAssocID="{A59E6CB4-3B64-1A4A-9B08-4885898C2CBC}" presName="rectComp" presStyleCnt="0"/>
      <dgm:spPr/>
    </dgm:pt>
    <dgm:pt modelId="{C92D798C-0084-904B-8BCC-B0D978C7248D}" type="pres">
      <dgm:prSet presAssocID="{A59E6CB4-3B64-1A4A-9B08-4885898C2CBC}" presName="bgRect" presStyleLbl="bgShp" presStyleIdx="5" presStyleCnt="7"/>
      <dgm:spPr/>
    </dgm:pt>
    <dgm:pt modelId="{C53C7C51-294E-CA40-AA7A-89673CC16FC4}" type="pres">
      <dgm:prSet presAssocID="{A59E6CB4-3B64-1A4A-9B08-4885898C2CBC}" presName="bgRectTx" presStyleLbl="bgShp" presStyleIdx="5" presStyleCnt="7">
        <dgm:presLayoutVars>
          <dgm:bulletEnabled val="1"/>
        </dgm:presLayoutVars>
      </dgm:prSet>
      <dgm:spPr/>
    </dgm:pt>
    <dgm:pt modelId="{C51075EA-C323-4547-8029-F1B84BD8A63F}" type="pres">
      <dgm:prSet presAssocID="{A59E6CB4-3B64-1A4A-9B08-4885898C2CBC}" presName="spComp" presStyleCnt="0"/>
      <dgm:spPr/>
    </dgm:pt>
    <dgm:pt modelId="{854A1F4E-BF0E-5342-A591-7D2D03D808B1}" type="pres">
      <dgm:prSet presAssocID="{A59E6CB4-3B64-1A4A-9B08-4885898C2CBC}" presName="vSp" presStyleCnt="0"/>
      <dgm:spPr/>
    </dgm:pt>
    <dgm:pt modelId="{7891CDB3-7BF3-E64D-9E11-E6087CCD3D9B}" type="pres">
      <dgm:prSet presAssocID="{7FB39E36-A46C-114B-ABBF-82EFCCB36DF0}" presName="rectComp" presStyleCnt="0"/>
      <dgm:spPr/>
    </dgm:pt>
    <dgm:pt modelId="{CFA0B168-057D-634A-B59E-2772629E8802}" type="pres">
      <dgm:prSet presAssocID="{7FB39E36-A46C-114B-ABBF-82EFCCB36DF0}" presName="bgRect" presStyleLbl="bgShp" presStyleIdx="6" presStyleCnt="7"/>
      <dgm:spPr/>
    </dgm:pt>
    <dgm:pt modelId="{5F1B86ED-8753-F445-B06B-8781897B4DED}" type="pres">
      <dgm:prSet presAssocID="{7FB39E36-A46C-114B-ABBF-82EFCCB36DF0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EA322702-B5EF-4892-805F-5848F0496300}" type="presOf" srcId="{C06E3F0A-9F6C-2040-81CA-44A865653558}" destId="{26C9980D-A51D-6340-B4E1-D90E4DB49737}" srcOrd="0" destOrd="0" presId="urn:microsoft.com/office/officeart/2005/8/layout/hierarchy6"/>
    <dgm:cxn modelId="{25EF8904-D7B5-4535-A4D3-4FAEAC105FA9}" type="presOf" srcId="{F77B5932-AF44-5F46-B512-BA9782046C1B}" destId="{9A0BBF7A-8DD6-084C-98E1-348A41C3BE1C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A58E3C07-DF35-41B9-A64E-CBE3B423AD16}" type="presOf" srcId="{4E44EF79-2072-6C40-94B4-DDA4BBBB4E15}" destId="{3C9C0F76-B1F6-A84E-BEEA-E23500872EA5}" srcOrd="0" destOrd="0" presId="urn:microsoft.com/office/officeart/2005/8/layout/hierarchy6"/>
    <dgm:cxn modelId="{3C1FB907-8CF8-4C1C-88B3-24AAC4C91096}" type="presOf" srcId="{E073516F-ADC7-8F4B-B804-0D0D48E0F1B4}" destId="{93037187-84F3-A841-906F-7DACEC2EBC33}" srcOrd="0" destOrd="0" presId="urn:microsoft.com/office/officeart/2005/8/layout/hierarchy6"/>
    <dgm:cxn modelId="{10BBE909-3CD7-414C-89D3-C4FF91B69A48}" type="presOf" srcId="{8387E9C9-0F90-0B4C-9946-BC4040243BA9}" destId="{D09B0A23-9E95-B34F-A8C6-15DB7321F3B3}" srcOrd="1" destOrd="0" presId="urn:microsoft.com/office/officeart/2005/8/layout/hierarchy6"/>
    <dgm:cxn modelId="{7109890C-2456-436C-8B90-05E51284233D}" type="presOf" srcId="{66173110-D582-B246-A834-97F0724ECBE7}" destId="{BF5A2F05-6CA7-A44D-904A-63DFB6B14DBB}" srcOrd="0" destOrd="0" presId="urn:microsoft.com/office/officeart/2005/8/layout/hierarchy6"/>
    <dgm:cxn modelId="{8B2B260E-1F67-C94C-A52E-791290142ACA}" srcId="{C5D8DF29-138B-C440-9F3F-FEF8EFF0A4E1}" destId="{0DD4D332-C5B7-4D46-AE8E-DFD00C23CF77}" srcOrd="1" destOrd="0" parTransId="{B89ADC48-1BEB-EB4B-B4CC-30C807C19FAC}" sibTransId="{40FFD8B6-8021-0B46-8FA9-ACE365E88C70}"/>
    <dgm:cxn modelId="{DA1D5E0F-A77B-47E1-9E87-C29C1356DB7D}" type="presOf" srcId="{5C518284-0424-2644-B1E6-17EB024D2BB6}" destId="{5A30B35B-00D0-CB4F-9FDE-57CA07039E35}" srcOrd="0" destOrd="0" presId="urn:microsoft.com/office/officeart/2005/8/layout/hierarchy6"/>
    <dgm:cxn modelId="{73A15010-9AAC-4727-9ACF-FBDFE2369032}" type="presOf" srcId="{199571BC-9375-C94C-9E42-B436A2D4CF6C}" destId="{ED997D2A-83A8-F64D-B6EC-8AA412377F23}" srcOrd="0" destOrd="0" presId="urn:microsoft.com/office/officeart/2005/8/layout/hierarchy6"/>
    <dgm:cxn modelId="{14DDB313-EC9A-40DE-BF25-29E4AF7309D3}" type="presOf" srcId="{369C510F-4057-8C4B-BC09-786BB9E6F10A}" destId="{B76FCF91-2D1F-3245-8E0F-9FF29FA289F4}" srcOrd="0" destOrd="0" presId="urn:microsoft.com/office/officeart/2005/8/layout/hierarchy6"/>
    <dgm:cxn modelId="{028C2A16-60EA-44EF-8EB6-7447EB4EA5D6}" type="presOf" srcId="{0EA28002-0568-2A46-9182-D1BD8A39E242}" destId="{C675F751-3932-4D47-8834-5750A28707C2}" srcOrd="0" destOrd="0" presId="urn:microsoft.com/office/officeart/2005/8/layout/hierarchy6"/>
    <dgm:cxn modelId="{0D6B6616-D838-44E1-8DAD-4E2D3F45BCE9}" type="presOf" srcId="{50CC4767-13D9-094F-8110-4CED61DF5E0F}" destId="{F620EFD5-B856-494F-9105-8E9C4173BEFB}" srcOrd="0" destOrd="0" presId="urn:microsoft.com/office/officeart/2005/8/layout/hierarchy6"/>
    <dgm:cxn modelId="{BA50A316-E2A9-4CB5-81AE-C7377B66D82E}" type="presOf" srcId="{2168985F-5031-9345-AB41-3848540720F6}" destId="{DEA57323-74EB-C34A-9124-EEFFD4EBB844}" srcOrd="0" destOrd="0" presId="urn:microsoft.com/office/officeart/2005/8/layout/hierarchy6"/>
    <dgm:cxn modelId="{EB9A7217-08C7-4219-94B2-34464F42678B}" type="presOf" srcId="{7FB39E36-A46C-114B-ABBF-82EFCCB36DF0}" destId="{5F1B86ED-8753-F445-B06B-8781897B4DED}" srcOrd="1" destOrd="0" presId="urn:microsoft.com/office/officeart/2005/8/layout/hierarchy6"/>
    <dgm:cxn modelId="{190ED019-13C5-49AF-9C09-6D18AAC6C306}" type="presOf" srcId="{459DF6EA-9C2D-8F41-B2AD-29A308485CC1}" destId="{D5BF9135-B794-3847-815E-8905E7E0B53B}" srcOrd="0" destOrd="0" presId="urn:microsoft.com/office/officeart/2005/8/layout/hierarchy6"/>
    <dgm:cxn modelId="{15D11F1A-7967-4422-815C-5F2789081D0B}" type="presOf" srcId="{4BC8D344-4FF2-9D45-AE66-05971254A473}" destId="{9F2AD7D3-5DC2-D940-9D75-EB5505387EEF}" srcOrd="0" destOrd="0" presId="urn:microsoft.com/office/officeart/2005/8/layout/hierarchy6"/>
    <dgm:cxn modelId="{41AE211B-63BC-4DA6-9948-A39C4EF98312}" type="presOf" srcId="{29A884BF-4D49-9E47-AB20-EB78605E6653}" destId="{305A9B89-4A97-5948-B145-42A275AE0689}" srcOrd="0" destOrd="0" presId="urn:microsoft.com/office/officeart/2005/8/layout/hierarchy6"/>
    <dgm:cxn modelId="{D6CD461C-3ECD-4CD9-BFF6-7853F1A5081A}" type="presOf" srcId="{1F20C9A2-FC85-E246-BF3F-E3C554B1FAA1}" destId="{5EFAFD77-9D8A-934D-9B79-0AF50BE01411}" srcOrd="0" destOrd="0" presId="urn:microsoft.com/office/officeart/2005/8/layout/hierarchy6"/>
    <dgm:cxn modelId="{9419B91D-D4E6-4370-BDEA-7F6B779BDFB9}" type="presOf" srcId="{C5D8DF29-138B-C440-9F3F-FEF8EFF0A4E1}" destId="{768E3635-9BC5-CA44-B751-A20E2354B868}" srcOrd="0" destOrd="0" presId="urn:microsoft.com/office/officeart/2005/8/layout/hierarchy6"/>
    <dgm:cxn modelId="{995CFA1F-DFE2-40C9-883A-1A6CD449FAD5}" type="presOf" srcId="{995FE7EC-4CD0-A840-B9C0-86002A7AEA93}" destId="{4104AE82-5A87-4941-8E9C-D217FF988D46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5BA28526-DD75-42E8-BB37-07490553EBC3}" type="presOf" srcId="{08938250-4EA0-E44E-8042-29B1F93C6855}" destId="{018970DC-3F5D-234A-9F85-AB1986A825DE}" srcOrd="0" destOrd="0" presId="urn:microsoft.com/office/officeart/2005/8/layout/hierarchy6"/>
    <dgm:cxn modelId="{B450B530-3985-4555-B366-9230FF5ED9E5}" type="presOf" srcId="{34858A18-6408-144B-85BD-C64688358592}" destId="{43C0648A-E2C4-534F-89E8-3B858F2354EB}" srcOrd="0" destOrd="0" presId="urn:microsoft.com/office/officeart/2005/8/layout/hierarchy6"/>
    <dgm:cxn modelId="{29C2B731-9288-430F-9594-EB4F9EE103C3}" type="presOf" srcId="{68D9E4D9-7D91-FD4C-BDCB-87137BA777CC}" destId="{B4C01663-9F17-FD46-AB61-76E6FFED454E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D3D1E236-23F1-46BE-8F71-1A3F7456E3E6}" type="presOf" srcId="{CEE53FB0-D0EA-F449-B51D-C77720A5338A}" destId="{F751BE01-77D5-694F-9BD4-356A9649CFE1}" srcOrd="0" destOrd="0" presId="urn:microsoft.com/office/officeart/2005/8/layout/hierarchy6"/>
    <dgm:cxn modelId="{32E01E38-E5B6-4BB2-AAC0-89116E31B01B}" type="presOf" srcId="{33FAE3EF-35CE-E845-8A12-6FE37B7D88CD}" destId="{CDBC0D5E-D2DC-9543-91B3-54356CFA8F76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41E1FF39-163B-455E-8D95-9D005A06ED9B}" type="presOf" srcId="{523689E4-6A67-784C-AC69-04B38E9ABD3B}" destId="{DAF7CE4A-CF5C-0645-93BE-9E1977C7D36C}" srcOrd="0" destOrd="0" presId="urn:microsoft.com/office/officeart/2005/8/layout/hierarchy6"/>
    <dgm:cxn modelId="{D06DA93A-3345-4A4A-9367-B2A8025FF610}" type="presOf" srcId="{F6B9175C-6406-044B-9EEE-198953188857}" destId="{70C98396-DB80-A444-87B8-52DD147011F4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A815E540-9107-4A4D-8F05-6B4C05767372}" type="presOf" srcId="{A59E6CB4-3B64-1A4A-9B08-4885898C2CBC}" destId="{C53C7C51-294E-CA40-AA7A-89673CC16FC4}" srcOrd="1" destOrd="0" presId="urn:microsoft.com/office/officeart/2005/8/layout/hierarchy6"/>
    <dgm:cxn modelId="{C80D745B-63DC-4F65-9405-8846CD7FCD53}" type="presOf" srcId="{A9BDE9F8-902B-2548-9CE9-C2B0FB894DF2}" destId="{E30DDE4F-F30A-A646-9B59-103A5AF48D65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7135A260-16F9-4A1A-B2CD-D4F879D0CFDB}" type="presOf" srcId="{9B49EFDA-5119-3D4B-B79E-5EAA1497E8AC}" destId="{3572CC49-F391-0444-ABC9-6CFE55E5D2BC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F4AC5943-6C0C-4CB3-874E-C06A8C71CC95}" type="presOf" srcId="{DC0ED539-7C0E-D046-BF8A-A3ADE5CEFBA2}" destId="{73362B28-A570-C049-8C20-5BFFCF32A29C}" srcOrd="0" destOrd="0" presId="urn:microsoft.com/office/officeart/2005/8/layout/hierarchy6"/>
    <dgm:cxn modelId="{8D683A44-D389-47AC-B42B-49C96ABDB44E}" type="presOf" srcId="{EBF4D248-C024-954C-BB57-EF4CCD38A9C9}" destId="{FB3EE08B-2BC2-4A44-93FF-E3EC4E81B949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138D2246-8007-49BE-A223-0FBEBBA8EC6A}" type="presOf" srcId="{92287381-D5F2-2447-A61F-DE21D03C95FB}" destId="{DE298A7E-D73F-374F-89ED-88F9603F17FA}" srcOrd="0" destOrd="0" presId="urn:microsoft.com/office/officeart/2005/8/layout/hierarchy6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FC01D06A-CB06-432D-ABEB-69635BFC06A9}" type="presOf" srcId="{B7473537-AEDC-C441-8212-7011374150A2}" destId="{F28AA656-6E51-4B4C-BCEE-0F9DFDD3DC7A}" srcOrd="0" destOrd="0" presId="urn:microsoft.com/office/officeart/2005/8/layout/hierarchy6"/>
    <dgm:cxn modelId="{A6B8E44E-7764-4C2E-8F97-C36BB0D3C632}" type="presOf" srcId="{6C683A97-8ECA-4647-9A5C-F0BAA32CFC57}" destId="{F3366844-B469-264E-B216-F820DE6AD262}" srcOrd="0" destOrd="0" presId="urn:microsoft.com/office/officeart/2005/8/layout/hierarchy6"/>
    <dgm:cxn modelId="{02309F50-D341-45D3-8CEA-1DC291DD6550}" type="presOf" srcId="{81E85A07-3B80-C447-A862-B9DE09059D53}" destId="{20621B13-22AD-D748-8B21-496F64C3F1A1}" srcOrd="0" destOrd="0" presId="urn:microsoft.com/office/officeart/2005/8/layout/hierarchy6"/>
    <dgm:cxn modelId="{5362DA70-3F24-40E9-B4FF-2EBF33FB3AFF}" type="presOf" srcId="{8350B015-D354-A04D-B0F4-845CE99662FF}" destId="{AD955240-7C31-9842-9EEB-7984E51251F4}" srcOrd="1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69741675-CB60-45F1-BAD4-8A4A199B258C}" type="presOf" srcId="{8350B015-D354-A04D-B0F4-845CE99662FF}" destId="{6A476316-836C-DD45-9C02-3F6667D0F856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A018537A-3FEC-3F4E-91B6-AF2D1DCAD781}" srcId="{0DD4D332-C5B7-4D46-AE8E-DFD00C23CF77}" destId="{34858A18-6408-144B-85BD-C64688358592}" srcOrd="0" destOrd="0" parTransId="{C5006826-4617-3D49-9DC1-255140B42C9C}" sibTransId="{18B42ACB-2BCD-834D-A870-C056406B0E43}"/>
    <dgm:cxn modelId="{B695B47B-A765-154C-90A4-8CCF44C0FF9D}" srcId="{0DD4D332-C5B7-4D46-AE8E-DFD00C23CF77}" destId="{459DF6EA-9C2D-8F41-B2AD-29A308485CC1}" srcOrd="1" destOrd="0" parTransId="{AA5DCB17-614C-7045-9691-40A7668FCF21}" sibTransId="{F0A43115-0894-584D-8A7F-AE6242DC72A9}"/>
    <dgm:cxn modelId="{F10A567D-4624-4D4F-9189-85E27B279429}" type="presOf" srcId="{DD38E9DE-0664-F147-BF49-989E2B83B60A}" destId="{F81CBF76-91F1-194B-8DA6-B4E61A8BA725}" srcOrd="0" destOrd="0" presId="urn:microsoft.com/office/officeart/2005/8/layout/hierarchy6"/>
    <dgm:cxn modelId="{600D2183-6F76-448B-AC4B-A172AB66C610}" type="presOf" srcId="{0DD4D332-C5B7-4D46-AE8E-DFD00C23CF77}" destId="{99831333-6816-5445-A3F7-091C7A56263F}" srcOrd="0" destOrd="0" presId="urn:microsoft.com/office/officeart/2005/8/layout/hierarchy6"/>
    <dgm:cxn modelId="{90D69884-FB08-4B2E-9BD3-CBA56DB268F4}" type="presOf" srcId="{10B22737-71B6-D048-B1F7-8F1695B8CF30}" destId="{85DA041C-A306-F84E-BCE7-1AAAAE9675F2}" srcOrd="0" destOrd="0" presId="urn:microsoft.com/office/officeart/2005/8/layout/hierarchy6"/>
    <dgm:cxn modelId="{C5A1228B-E122-2C4E-B0AA-C529F48F1F3B}" srcId="{814AC7FD-03F3-0A47-B460-2AF2344A50FF}" destId="{1591B6CC-6D69-1E49-B617-6F97D0A1C2D5}" srcOrd="0" destOrd="0" parTransId="{DD38E9DE-0664-F147-BF49-989E2B83B60A}" sibTransId="{E0AD5A7B-1539-C143-8C7E-4F70E3F02DCA}"/>
    <dgm:cxn modelId="{55E8CF8E-6B0E-4A0F-BF4B-09C0E848F955}" type="presOf" srcId="{9311D175-97C1-5444-AB59-66ED5CF80BD9}" destId="{C2654F19-A450-3A41-B691-EA61728B4175}" srcOrd="0" destOrd="0" presId="urn:microsoft.com/office/officeart/2005/8/layout/hierarchy6"/>
    <dgm:cxn modelId="{5DA0D18E-93EA-41FA-A18D-1397A5D29F85}" type="presOf" srcId="{A59E6CB4-3B64-1A4A-9B08-4885898C2CBC}" destId="{C92D798C-0084-904B-8BCC-B0D978C7248D}" srcOrd="0" destOrd="0" presId="urn:microsoft.com/office/officeart/2005/8/layout/hierarchy6"/>
    <dgm:cxn modelId="{1A8A118F-EC13-4BBB-9792-94077190C5F8}" type="presOf" srcId="{C2C67135-72F2-804E-A120-7E411366EF6A}" destId="{7962CFE6-BA96-7843-9FCE-ED55A73B29D7}" srcOrd="0" destOrd="0" presId="urn:microsoft.com/office/officeart/2005/8/layout/hierarchy6"/>
    <dgm:cxn modelId="{5C293195-7770-9D4D-8480-576FDBBB9DA9}" srcId="{E5446218-84CE-904E-9C8A-90F9F44DF9FE}" destId="{5C518284-0424-2644-B1E6-17EB024D2BB6}" srcOrd="2" destOrd="0" parTransId="{33FAE3EF-35CE-E845-8A12-6FE37B7D88CD}" sibTransId="{29DF29C3-060C-EA43-9DFE-802828C6D35D}"/>
    <dgm:cxn modelId="{92EF9D97-E5C3-AD49-99EA-B4D3EC7FD66F}" srcId="{E5446218-84CE-904E-9C8A-90F9F44DF9FE}" destId="{6DCC64E7-7850-CA49-B371-334E937B3CC3}" srcOrd="0" destOrd="0" parTransId="{FD394810-1F88-D44B-AA72-BE9F55F79996}" sibTransId="{50C5A96D-4368-1048-ADDF-9C3A39DC0602}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BD05AF99-4DE8-4D18-834D-C8F9BFA66DED}" type="presOf" srcId="{C5006826-4617-3D49-9DC1-255140B42C9C}" destId="{8D49676A-5FB6-9A48-BCA2-39DCAF706CE6}" srcOrd="0" destOrd="0" presId="urn:microsoft.com/office/officeart/2005/8/layout/hierarchy6"/>
    <dgm:cxn modelId="{3F271C9A-B336-4E0D-97A3-12B164E6D7A4}" type="presOf" srcId="{6B1ECEC1-305B-C84B-BDAC-501521E2772B}" destId="{6C8785C0-86A6-4B43-B1D7-E4C638AAB9C0}" srcOrd="0" destOrd="0" presId="urn:microsoft.com/office/officeart/2005/8/layout/hierarchy6"/>
    <dgm:cxn modelId="{2B570E9D-73E3-4649-80E9-758E8A08738D}" type="presOf" srcId="{0D0922A7-27CC-F546-9031-1EC946C7EBD5}" destId="{C5948E49-5FFF-E94F-9000-2167FD77568C}" srcOrd="0" destOrd="0" presId="urn:microsoft.com/office/officeart/2005/8/layout/hierarchy6"/>
    <dgm:cxn modelId="{EE51AA9E-6316-EF46-8478-CDEB78BB96A3}" srcId="{C5D8DF29-138B-C440-9F3F-FEF8EFF0A4E1}" destId="{89941322-C7E1-1948-A6EC-643C455D36C8}" srcOrd="2" destOrd="0" parTransId="{F6CBDD0D-0D99-C14F-8CEB-2B5290D3A9E6}" sibTransId="{F130478E-49F6-2448-9459-08050DCD6723}"/>
    <dgm:cxn modelId="{7A9B029F-CA81-4C8D-8422-EC046862EBFE}" type="presOf" srcId="{B55A2738-03DB-0A44-A545-2A773676BC31}" destId="{9581C1E1-FD83-4348-8B97-27D701A8A206}" srcOrd="0" destOrd="0" presId="urn:microsoft.com/office/officeart/2005/8/layout/hierarchy6"/>
    <dgm:cxn modelId="{80B6929F-F9F2-4E5A-9B00-D6A33D008E35}" type="presOf" srcId="{7FB39E36-A46C-114B-ABBF-82EFCCB36DF0}" destId="{CFA0B168-057D-634A-B59E-2772629E8802}" srcOrd="0" destOrd="0" presId="urn:microsoft.com/office/officeart/2005/8/layout/hierarchy6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E811EDA3-6AB1-7B4B-8CC3-78D0C027CF1A}" srcId="{C5D8DF29-138B-C440-9F3F-FEF8EFF0A4E1}" destId="{50CC4767-13D9-094F-8110-4CED61DF5E0F}" srcOrd="0" destOrd="0" parTransId="{EBE44F40-F44C-724E-A6BC-2970D2E05F6D}" sibTransId="{C0E8180C-FC27-B94D-A438-BBF113058CC7}"/>
    <dgm:cxn modelId="{E2F899A8-88DD-4DA4-8BDC-29AD2F83A4CC}" type="presOf" srcId="{62E0F2CC-3EC2-A041-BDFF-61A78617C0B9}" destId="{7CF07570-3018-0742-845A-6124C450587F}" srcOrd="1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6313B4AB-3A76-40DC-991B-247193A97A3D}" type="presOf" srcId="{6591E4EA-137D-2A4C-83A9-CEE3FB9B081E}" destId="{130A1EC6-89A3-1D42-B388-ACB7F88D262B}" srcOrd="0" destOrd="0" presId="urn:microsoft.com/office/officeart/2005/8/layout/hierarchy6"/>
    <dgm:cxn modelId="{0DAE6AAD-F58F-4567-A517-C2654CD2F3FF}" type="presOf" srcId="{4E50711A-865A-AD42-BFCA-AF6E0577B688}" destId="{B5CAFE05-0BDB-EB4A-9BE5-3C5C1F286E39}" srcOrd="0" destOrd="0" presId="urn:microsoft.com/office/officeart/2005/8/layout/hierarchy6"/>
    <dgm:cxn modelId="{95B1CAAE-8BA6-4AA1-B864-53209D100D74}" type="presOf" srcId="{EBE44F40-F44C-724E-A6BC-2970D2E05F6D}" destId="{A09B6F4E-8426-EB4C-8BEB-7A68D29B68EE}" srcOrd="0" destOrd="0" presId="urn:microsoft.com/office/officeart/2005/8/layout/hierarchy6"/>
    <dgm:cxn modelId="{DD30ACB3-CB8D-479F-B6A1-E6EA21E90573}" type="presOf" srcId="{AA5DCB17-614C-7045-9691-40A7668FCF21}" destId="{B7AA8612-9265-704F-A423-6139B46896EE}" srcOrd="0" destOrd="0" presId="urn:microsoft.com/office/officeart/2005/8/layout/hierarchy6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60C9C7B6-556C-4A63-B2BA-0FABDB711A5A}" type="presOf" srcId="{8387E9C9-0F90-0B4C-9946-BC4040243BA9}" destId="{FECD39A6-D7D0-9041-B56B-8E8A03658BE4}" srcOrd="0" destOrd="0" presId="urn:microsoft.com/office/officeart/2005/8/layout/hierarchy6"/>
    <dgm:cxn modelId="{DCCAEFB8-7AE1-4E10-8D73-F4203484533E}" type="presOf" srcId="{EEFF0F5B-FA0F-2546-8F93-FA9B35F63D29}" destId="{63BBC9AF-3DC4-114A-8879-A662C842874B}" srcOrd="0" destOrd="0" presId="urn:microsoft.com/office/officeart/2005/8/layout/hierarchy6"/>
    <dgm:cxn modelId="{FD064CBA-46F3-4235-B28A-0157066E41B7}" type="presOf" srcId="{680F7314-624F-A648-9640-6EA566A8E93D}" destId="{7F5BA98C-D383-C84D-A9AF-2576823C4BA4}" srcOrd="0" destOrd="0" presId="urn:microsoft.com/office/officeart/2005/8/layout/hierarchy6"/>
    <dgm:cxn modelId="{0DA492BB-EFC3-4D7E-90F7-9E3294EFD3F9}" type="presOf" srcId="{89941322-C7E1-1948-A6EC-643C455D36C8}" destId="{A79738F2-30FB-0749-B955-8FA812380059}" srcOrd="0" destOrd="0" presId="urn:microsoft.com/office/officeart/2005/8/layout/hierarchy6"/>
    <dgm:cxn modelId="{CCCBE0BB-CD2C-443B-A7FF-A80002B0B324}" type="presOf" srcId="{8F32CCC6-03FF-C848-9878-8DC4585F00A1}" destId="{F30B167C-6414-7C4E-AA29-5D03975F5940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D43021BE-1D6C-4217-999A-2FC107A8C2ED}" type="presOf" srcId="{071B40C6-BBE7-204C-A684-923CE8F92AD1}" destId="{47B2307E-240A-4F44-B4D5-DE2E14FFD691}" srcOrd="0" destOrd="0" presId="urn:microsoft.com/office/officeart/2005/8/layout/hierarchy6"/>
    <dgm:cxn modelId="{F31F5AC2-4992-497C-A145-43C0D0319C64}" type="presOf" srcId="{814AC7FD-03F3-0A47-B460-2AF2344A50FF}" destId="{B9DDB898-98AE-A446-A458-E8B7FC7952A4}" srcOrd="0" destOrd="0" presId="urn:microsoft.com/office/officeart/2005/8/layout/hierarchy6"/>
    <dgm:cxn modelId="{639586C2-A8F1-4F2D-9E70-914A819D6F2A}" type="presOf" srcId="{E5446218-84CE-904E-9C8A-90F9F44DF9FE}" destId="{09D2738C-C366-574E-B30A-1AA5FEE90C92}" srcOrd="0" destOrd="0" presId="urn:microsoft.com/office/officeart/2005/8/layout/hierarchy6"/>
    <dgm:cxn modelId="{278C2EC3-E015-4A7F-9355-C13E01076B25}" type="presOf" srcId="{CB57F994-302D-9E41-9A9F-E039427E84AF}" destId="{ECDCBC58-5A61-6149-BFDF-6BB8D47BB5E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078D36CA-E6D8-4B31-9AAE-1D71379BB2D4}" type="presOf" srcId="{C350F538-7FE8-A646-B7AD-ECAB147D9790}" destId="{039CEF0B-F3A0-DB47-9C3D-8F9F57C533C6}" srcOrd="0" destOrd="0" presId="urn:microsoft.com/office/officeart/2005/8/layout/hierarchy6"/>
    <dgm:cxn modelId="{7FD413CC-AF20-457A-A2C1-D0D03EC6F9F7}" type="presOf" srcId="{62E0F2CC-3EC2-A041-BDFF-61A78617C0B9}" destId="{23F2B22C-E0EE-A840-9EB0-945FE3C85CFD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A43D71D1-D4DA-4B10-BFF7-3433F4CBD26C}" type="presOf" srcId="{FD394810-1F88-D44B-AA72-BE9F55F79996}" destId="{96D0905F-0EF0-1B4B-9948-E9AD7AA33CA3}" srcOrd="0" destOrd="0" presId="urn:microsoft.com/office/officeart/2005/8/layout/hierarchy6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6D8C13D7-F9D1-479B-949E-04B573B1CD88}" type="presOf" srcId="{4C457D47-A4F2-9245-AD09-7E006C98D5D8}" destId="{8D13BAC7-4A94-DB45-9035-E11CA932DCCE}" srcOrd="0" destOrd="0" presId="urn:microsoft.com/office/officeart/2005/8/layout/hierarchy6"/>
    <dgm:cxn modelId="{0230C6DB-0D04-4E82-B3BC-30E1E2634D37}" type="presOf" srcId="{1591B6CC-6D69-1E49-B617-6F97D0A1C2D5}" destId="{FA9D035F-2FCB-CB43-B46C-23AE407E47B0}" srcOrd="0" destOrd="0" presId="urn:microsoft.com/office/officeart/2005/8/layout/hierarchy6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7CDB82DE-9A52-4245-903C-0D0B1E1E6B1B}" srcId="{92287381-D5F2-2447-A61F-DE21D03C95FB}" destId="{7FB39E36-A46C-114B-ABBF-82EFCCB36DF0}" srcOrd="7" destOrd="0" parTransId="{1B0A9F4D-5714-484E-9039-B0293F6AC3B5}" sibTransId="{FE6F9A35-FC20-FE40-86A1-119585089DD1}"/>
    <dgm:cxn modelId="{965EDFE2-DDCC-4163-8E13-1DF4F289266F}" type="presOf" srcId="{AE4D2065-A343-0E40-9B04-CC904B1318CE}" destId="{CA7ABB00-851B-A24D-BD3E-CFC8163C247F}" srcOrd="0" destOrd="0" presId="urn:microsoft.com/office/officeart/2005/8/layout/hierarchy6"/>
    <dgm:cxn modelId="{AACADEE3-FA91-4CE3-8AE8-8E21F89D7B2F}" type="presOf" srcId="{B72D1557-05A4-5F48-96C5-66629EDE3D72}" destId="{0FCD787F-DF77-D94D-B955-285EEB67A6CE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BCBCB2E9-937B-45EE-936E-7BA76C2A73B7}" type="presOf" srcId="{7B2805AD-0979-6F40-98EA-BDAA483577DC}" destId="{E60A3F02-E7BD-E047-A522-69F0E91AD284}" srcOrd="0" destOrd="0" presId="urn:microsoft.com/office/officeart/2005/8/layout/hierarchy6"/>
    <dgm:cxn modelId="{EC223FEA-170D-4936-A0A5-CA99A1CED1E0}" type="presOf" srcId="{B89ADC48-1BEB-EB4B-B4CC-30C807C19FAC}" destId="{5AD02313-9463-8C47-8951-42EA095A4012}" srcOrd="0" destOrd="0" presId="urn:microsoft.com/office/officeart/2005/8/layout/hierarchy6"/>
    <dgm:cxn modelId="{35B76FF0-08CF-DA46-A934-C0ED313D2CD6}" srcId="{E5446218-84CE-904E-9C8A-90F9F44DF9FE}" destId="{8F32CCC6-03FF-C848-9878-8DC4585F00A1}" srcOrd="1" destOrd="0" parTransId="{199571BC-9375-C94C-9E42-B436A2D4CF6C}" sibTransId="{87391B40-BA34-BE4F-8FC0-E380E50740BA}"/>
    <dgm:cxn modelId="{49B7B8F0-6F1B-47CB-ACE8-10FE33D77AD5}" type="presOf" srcId="{20CBFAE8-0692-CA47-999D-FD1FDB7582D0}" destId="{8AB4F6DC-D565-C040-AC21-14E23C142455}" srcOrd="0" destOrd="0" presId="urn:microsoft.com/office/officeart/2005/8/layout/hierarchy6"/>
    <dgm:cxn modelId="{5612C4F1-E063-400A-9053-21D4AAC04613}" type="presOf" srcId="{6C683A97-8ECA-4647-9A5C-F0BAA32CFC57}" destId="{C47350B0-B1A4-C748-B152-7BBC793F085F}" srcOrd="1" destOrd="0" presId="urn:microsoft.com/office/officeart/2005/8/layout/hierarchy6"/>
    <dgm:cxn modelId="{37EB77F2-7555-4809-97AD-884E77C67B36}" type="presOf" srcId="{6DCC64E7-7850-CA49-B371-334E937B3CC3}" destId="{26354612-2FAD-4E42-88BE-B05A144DDA6F}" srcOrd="0" destOrd="0" presId="urn:microsoft.com/office/officeart/2005/8/layout/hierarchy6"/>
    <dgm:cxn modelId="{A9D68BF4-BE48-EC4C-B54A-FD01577E04C0}" srcId="{92287381-D5F2-2447-A61F-DE21D03C95FB}" destId="{A59E6CB4-3B64-1A4A-9B08-4885898C2CBC}" srcOrd="6" destOrd="0" parTransId="{1861F8CF-A722-A041-9284-D092417D43A9}" sibTransId="{BB6410DB-170C-F84C-AC45-0DCCD98344D3}"/>
    <dgm:cxn modelId="{AFFA7AF5-7986-4450-89E7-39F067DA15C1}" type="presOf" srcId="{F6CBDD0D-0D99-C14F-8CEB-2B5290D3A9E6}" destId="{E54B6ADA-DF36-CC4C-855A-0905D0B581D6}" srcOrd="0" destOrd="0" presId="urn:microsoft.com/office/officeart/2005/8/layout/hierarchy6"/>
    <dgm:cxn modelId="{7D40BDF5-1773-479E-B356-E9106CB0D807}" type="presOf" srcId="{2168985F-5031-9345-AB41-3848540720F6}" destId="{DB309360-8C61-1F4B-BA1F-76FC583E192B}" srcOrd="1" destOrd="0" presId="urn:microsoft.com/office/officeart/2005/8/layout/hierarchy6"/>
    <dgm:cxn modelId="{1F5A17FA-F039-2646-83C7-89AE6B198A6E}" srcId="{1591B6CC-6D69-1E49-B617-6F97D0A1C2D5}" destId="{29A884BF-4D49-9E47-AB20-EB78605E6653}" srcOrd="0" destOrd="0" parTransId="{F6B9175C-6406-044B-9EEE-198953188857}" sibTransId="{15A2CE75-2444-D046-BA89-4A6D1D142DA4}"/>
    <dgm:cxn modelId="{4CF4E97C-C137-493E-B926-470276D3CAA1}" type="presParOf" srcId="{DE298A7E-D73F-374F-89ED-88F9603F17FA}" destId="{6BD91461-4946-F442-BAA2-726002D598BE}" srcOrd="0" destOrd="0" presId="urn:microsoft.com/office/officeart/2005/8/layout/hierarchy6"/>
    <dgm:cxn modelId="{0E50AB91-1F51-4C70-B126-853D4FB4B905}" type="presParOf" srcId="{6BD91461-4946-F442-BAA2-726002D598BE}" destId="{8A64DB2A-B72C-6F46-96DB-992935A463EA}" srcOrd="0" destOrd="0" presId="urn:microsoft.com/office/officeart/2005/8/layout/hierarchy6"/>
    <dgm:cxn modelId="{40BF31E8-ED33-484A-940F-1EF792C6FFB6}" type="presParOf" srcId="{6BD91461-4946-F442-BAA2-726002D598BE}" destId="{AD508761-ED5F-1743-97D8-78226ADBF7F4}" srcOrd="1" destOrd="0" presId="urn:microsoft.com/office/officeart/2005/8/layout/hierarchy6"/>
    <dgm:cxn modelId="{BBFEDEC9-82BC-464F-976E-4532F8DF0D42}" type="presParOf" srcId="{AD508761-ED5F-1743-97D8-78226ADBF7F4}" destId="{1DEA30C7-50E0-8E4B-9D23-EA1E6444DA07}" srcOrd="0" destOrd="0" presId="urn:microsoft.com/office/officeart/2005/8/layout/hierarchy6"/>
    <dgm:cxn modelId="{69061B7F-545D-4E97-9922-54E50912F639}" type="presParOf" srcId="{1DEA30C7-50E0-8E4B-9D23-EA1E6444DA07}" destId="{9F2AD7D3-5DC2-D940-9D75-EB5505387EEF}" srcOrd="0" destOrd="0" presId="urn:microsoft.com/office/officeart/2005/8/layout/hierarchy6"/>
    <dgm:cxn modelId="{46530AE8-5298-44F6-9C49-4DE1C9173682}" type="presParOf" srcId="{1DEA30C7-50E0-8E4B-9D23-EA1E6444DA07}" destId="{64FB06A2-44DC-C24C-BBC5-DAB7D82A3703}" srcOrd="1" destOrd="0" presId="urn:microsoft.com/office/officeart/2005/8/layout/hierarchy6"/>
    <dgm:cxn modelId="{505ADE44-F808-4833-AA41-1D24A021457F}" type="presParOf" srcId="{64FB06A2-44DC-C24C-BBC5-DAB7D82A3703}" destId="{018970DC-3F5D-234A-9F85-AB1986A825DE}" srcOrd="0" destOrd="0" presId="urn:microsoft.com/office/officeart/2005/8/layout/hierarchy6"/>
    <dgm:cxn modelId="{A4A37281-7B96-4F21-8587-DA9138795C0F}" type="presParOf" srcId="{64FB06A2-44DC-C24C-BBC5-DAB7D82A3703}" destId="{8CC80954-8ABE-E041-9128-5F075047485A}" srcOrd="1" destOrd="0" presId="urn:microsoft.com/office/officeart/2005/8/layout/hierarchy6"/>
    <dgm:cxn modelId="{1D2A79F3-0B39-4C52-BC54-99868967461C}" type="presParOf" srcId="{8CC80954-8ABE-E041-9128-5F075047485A}" destId="{4104AE82-5A87-4941-8E9C-D217FF988D46}" srcOrd="0" destOrd="0" presId="urn:microsoft.com/office/officeart/2005/8/layout/hierarchy6"/>
    <dgm:cxn modelId="{CD3B8332-D3ED-4DDD-B209-3A4BFAFDBF0D}" type="presParOf" srcId="{8CC80954-8ABE-E041-9128-5F075047485A}" destId="{E102A45A-5D1D-9347-BC7C-B9E8170AE2B6}" srcOrd="1" destOrd="0" presId="urn:microsoft.com/office/officeart/2005/8/layout/hierarchy6"/>
    <dgm:cxn modelId="{9EF3CE63-9DBE-4444-BBC2-E7E5162A7547}" type="presParOf" srcId="{E102A45A-5D1D-9347-BC7C-B9E8170AE2B6}" destId="{9A0BBF7A-8DD6-084C-98E1-348A41C3BE1C}" srcOrd="0" destOrd="0" presId="urn:microsoft.com/office/officeart/2005/8/layout/hierarchy6"/>
    <dgm:cxn modelId="{75FBB082-FF01-43AE-A831-4DFC3451DD3B}" type="presParOf" srcId="{E102A45A-5D1D-9347-BC7C-B9E8170AE2B6}" destId="{2149FB43-77A0-6E4F-AE5B-66DF70BFBCDD}" srcOrd="1" destOrd="0" presId="urn:microsoft.com/office/officeart/2005/8/layout/hierarchy6"/>
    <dgm:cxn modelId="{8D109432-5ABD-4AF9-B8AD-2629F7FC6AF2}" type="presParOf" srcId="{2149FB43-77A0-6E4F-AE5B-66DF70BFBCDD}" destId="{F28AA656-6E51-4B4C-BCEE-0F9DFDD3DC7A}" srcOrd="0" destOrd="0" presId="urn:microsoft.com/office/officeart/2005/8/layout/hierarchy6"/>
    <dgm:cxn modelId="{10699D8B-82E1-41FF-9687-949FA3BA414C}" type="presParOf" srcId="{2149FB43-77A0-6E4F-AE5B-66DF70BFBCDD}" destId="{477F8CE3-B4E1-A14B-9C4D-9C1FDFB3F452}" srcOrd="1" destOrd="0" presId="urn:microsoft.com/office/officeart/2005/8/layout/hierarchy6"/>
    <dgm:cxn modelId="{CAF91748-AF65-4FE9-B20E-D41004D25375}" type="presParOf" srcId="{477F8CE3-B4E1-A14B-9C4D-9C1FDFB3F452}" destId="{C5948E49-5FFF-E94F-9000-2167FD77568C}" srcOrd="0" destOrd="0" presId="urn:microsoft.com/office/officeart/2005/8/layout/hierarchy6"/>
    <dgm:cxn modelId="{E34EF073-2539-47C8-A677-D73C62D61A17}" type="presParOf" srcId="{477F8CE3-B4E1-A14B-9C4D-9C1FDFB3F452}" destId="{2CDB9031-D4DB-B544-95CB-5B47FF60A6AA}" srcOrd="1" destOrd="0" presId="urn:microsoft.com/office/officeart/2005/8/layout/hierarchy6"/>
    <dgm:cxn modelId="{155B2EE2-C5C9-4213-95E3-61188F2119A0}" type="presParOf" srcId="{2CDB9031-D4DB-B544-95CB-5B47FF60A6AA}" destId="{93037187-84F3-A841-906F-7DACEC2EBC33}" srcOrd="0" destOrd="0" presId="urn:microsoft.com/office/officeart/2005/8/layout/hierarchy6"/>
    <dgm:cxn modelId="{39CAD74A-CB6B-4133-929D-EF6FD7B63810}" type="presParOf" srcId="{2CDB9031-D4DB-B544-95CB-5B47FF60A6AA}" destId="{D64B9C07-C451-9145-9738-07558E49C436}" srcOrd="1" destOrd="0" presId="urn:microsoft.com/office/officeart/2005/8/layout/hierarchy6"/>
    <dgm:cxn modelId="{5902C71A-682F-403B-8A13-18A943FF7361}" type="presParOf" srcId="{D64B9C07-C451-9145-9738-07558E49C436}" destId="{3572CC49-F391-0444-ABC9-6CFE55E5D2BC}" srcOrd="0" destOrd="0" presId="urn:microsoft.com/office/officeart/2005/8/layout/hierarchy6"/>
    <dgm:cxn modelId="{3B7DDF67-EC92-4265-BF77-3DE803624BE9}" type="presParOf" srcId="{D64B9C07-C451-9145-9738-07558E49C436}" destId="{17D74FF0-D2B0-2144-98A5-64F9A1EEAA5C}" srcOrd="1" destOrd="0" presId="urn:microsoft.com/office/officeart/2005/8/layout/hierarchy6"/>
    <dgm:cxn modelId="{FBAF5B3A-C1B4-4E3B-B55E-9CB69BD365A0}" type="presParOf" srcId="{17D74FF0-D2B0-2144-98A5-64F9A1EEAA5C}" destId="{B9DDB898-98AE-A446-A458-E8B7FC7952A4}" srcOrd="0" destOrd="0" presId="urn:microsoft.com/office/officeart/2005/8/layout/hierarchy6"/>
    <dgm:cxn modelId="{B799F985-B570-4303-A8E3-D9F71CBC33B2}" type="presParOf" srcId="{17D74FF0-D2B0-2144-98A5-64F9A1EEAA5C}" destId="{5A867C6E-D049-C643-9C67-769A7FDD8AC3}" srcOrd="1" destOrd="0" presId="urn:microsoft.com/office/officeart/2005/8/layout/hierarchy6"/>
    <dgm:cxn modelId="{C4795574-FE41-4AF1-BDE1-893E00350BBE}" type="presParOf" srcId="{5A867C6E-D049-C643-9C67-769A7FDD8AC3}" destId="{F81CBF76-91F1-194B-8DA6-B4E61A8BA725}" srcOrd="0" destOrd="0" presId="urn:microsoft.com/office/officeart/2005/8/layout/hierarchy6"/>
    <dgm:cxn modelId="{792888B0-B61E-4EEE-9DF9-AD4FB1142CCB}" type="presParOf" srcId="{5A867C6E-D049-C643-9C67-769A7FDD8AC3}" destId="{B71710CC-503B-C64D-B699-59402023D4FA}" srcOrd="1" destOrd="0" presId="urn:microsoft.com/office/officeart/2005/8/layout/hierarchy6"/>
    <dgm:cxn modelId="{757D69AD-1AC5-4797-B26B-0D6BE8448784}" type="presParOf" srcId="{B71710CC-503B-C64D-B699-59402023D4FA}" destId="{FA9D035F-2FCB-CB43-B46C-23AE407E47B0}" srcOrd="0" destOrd="0" presId="urn:microsoft.com/office/officeart/2005/8/layout/hierarchy6"/>
    <dgm:cxn modelId="{F964ECE4-5C28-4B9B-B8BF-599EA89F7B59}" type="presParOf" srcId="{B71710CC-503B-C64D-B699-59402023D4FA}" destId="{EC864213-E52E-AA45-A13B-F814F8E75D76}" srcOrd="1" destOrd="0" presId="urn:microsoft.com/office/officeart/2005/8/layout/hierarchy6"/>
    <dgm:cxn modelId="{36ADA374-4B30-4A4E-8B38-8ADF10B14C2C}" type="presParOf" srcId="{EC864213-E52E-AA45-A13B-F814F8E75D76}" destId="{70C98396-DB80-A444-87B8-52DD147011F4}" srcOrd="0" destOrd="0" presId="urn:microsoft.com/office/officeart/2005/8/layout/hierarchy6"/>
    <dgm:cxn modelId="{EF74A253-3A6D-43D7-B77F-ED7DBEEF3563}" type="presParOf" srcId="{EC864213-E52E-AA45-A13B-F814F8E75D76}" destId="{CFB79F12-46D6-3F49-A287-CDAD1D48D4C7}" srcOrd="1" destOrd="0" presId="urn:microsoft.com/office/officeart/2005/8/layout/hierarchy6"/>
    <dgm:cxn modelId="{F4BE3B4B-CE5E-49A1-9400-57BE8D317DBC}" type="presParOf" srcId="{CFB79F12-46D6-3F49-A287-CDAD1D48D4C7}" destId="{305A9B89-4A97-5948-B145-42A275AE0689}" srcOrd="0" destOrd="0" presId="urn:microsoft.com/office/officeart/2005/8/layout/hierarchy6"/>
    <dgm:cxn modelId="{F53C299E-A5DF-42E2-A608-393685DBE339}" type="presParOf" srcId="{CFB79F12-46D6-3F49-A287-CDAD1D48D4C7}" destId="{1383A4F7-9DB9-9D41-AF3A-4BCEB9845B35}" srcOrd="1" destOrd="0" presId="urn:microsoft.com/office/officeart/2005/8/layout/hierarchy6"/>
    <dgm:cxn modelId="{BDC02FB7-2C65-459E-B241-453392188BE4}" type="presParOf" srcId="{477F8CE3-B4E1-A14B-9C4D-9C1FDFB3F452}" destId="{E60A3F02-E7BD-E047-A522-69F0E91AD284}" srcOrd="2" destOrd="0" presId="urn:microsoft.com/office/officeart/2005/8/layout/hierarchy6"/>
    <dgm:cxn modelId="{DB6C2FDA-310F-4182-929A-A558AE96F62A}" type="presParOf" srcId="{477F8CE3-B4E1-A14B-9C4D-9C1FDFB3F452}" destId="{293DE8FB-4DD7-0640-8D53-85AAA9D9CE49}" srcOrd="3" destOrd="0" presId="urn:microsoft.com/office/officeart/2005/8/layout/hierarchy6"/>
    <dgm:cxn modelId="{CB109E31-3DE2-4C9B-8F57-A83125A502FF}" type="presParOf" srcId="{293DE8FB-4DD7-0640-8D53-85AAA9D9CE49}" destId="{039CEF0B-F3A0-DB47-9C3D-8F9F57C533C6}" srcOrd="0" destOrd="0" presId="urn:microsoft.com/office/officeart/2005/8/layout/hierarchy6"/>
    <dgm:cxn modelId="{32B329B5-10C5-40BF-B883-1EB85F7B505F}" type="presParOf" srcId="{293DE8FB-4DD7-0640-8D53-85AAA9D9CE49}" destId="{E11B99FB-4EA1-F444-9E19-CF97CE79944F}" srcOrd="1" destOrd="0" presId="urn:microsoft.com/office/officeart/2005/8/layout/hierarchy6"/>
    <dgm:cxn modelId="{31BB9A27-269C-41CA-B4EF-1C1A11042262}" type="presParOf" srcId="{477F8CE3-B4E1-A14B-9C4D-9C1FDFB3F452}" destId="{ECDCBC58-5A61-6149-BFDF-6BB8D47BB5E1}" srcOrd="4" destOrd="0" presId="urn:microsoft.com/office/officeart/2005/8/layout/hierarchy6"/>
    <dgm:cxn modelId="{65770726-4579-4204-A9B3-DF7039EAF179}" type="presParOf" srcId="{477F8CE3-B4E1-A14B-9C4D-9C1FDFB3F452}" destId="{3D89F4DE-E5A8-0642-B6F1-60E617A4450C}" srcOrd="5" destOrd="0" presId="urn:microsoft.com/office/officeart/2005/8/layout/hierarchy6"/>
    <dgm:cxn modelId="{8BC6CEB1-33F4-4AFF-8879-12C40EF4913C}" type="presParOf" srcId="{3D89F4DE-E5A8-0642-B6F1-60E617A4450C}" destId="{63BBC9AF-3DC4-114A-8879-A662C842874B}" srcOrd="0" destOrd="0" presId="urn:microsoft.com/office/officeart/2005/8/layout/hierarchy6"/>
    <dgm:cxn modelId="{6F08BF48-FF21-4B6E-B05C-FF6A9A6A3C46}" type="presParOf" srcId="{3D89F4DE-E5A8-0642-B6F1-60E617A4450C}" destId="{0295A82D-5053-374E-A116-CD12691B5AFB}" srcOrd="1" destOrd="0" presId="urn:microsoft.com/office/officeart/2005/8/layout/hierarchy6"/>
    <dgm:cxn modelId="{90E07F0B-C4C4-4A7C-9A74-2D80FA9DE4E9}" type="presParOf" srcId="{0295A82D-5053-374E-A116-CD12691B5AFB}" destId="{B4C01663-9F17-FD46-AB61-76E6FFED454E}" srcOrd="0" destOrd="0" presId="urn:microsoft.com/office/officeart/2005/8/layout/hierarchy6"/>
    <dgm:cxn modelId="{DBD65EF4-B780-4871-AC67-A44520E68821}" type="presParOf" srcId="{0295A82D-5053-374E-A116-CD12691B5AFB}" destId="{4DE9E8D1-F93A-8943-9420-577810667C24}" srcOrd="1" destOrd="0" presId="urn:microsoft.com/office/officeart/2005/8/layout/hierarchy6"/>
    <dgm:cxn modelId="{F373EE20-9E34-4542-84CA-76FA8E64CE58}" type="presParOf" srcId="{4DE9E8D1-F93A-8943-9420-577810667C24}" destId="{DAF7CE4A-CF5C-0645-93BE-9E1977C7D36C}" srcOrd="0" destOrd="0" presId="urn:microsoft.com/office/officeart/2005/8/layout/hierarchy6"/>
    <dgm:cxn modelId="{956367EB-0592-4CC3-A218-E6C599DF4DC1}" type="presParOf" srcId="{4DE9E8D1-F93A-8943-9420-577810667C24}" destId="{9B0F7244-EED6-8747-9A98-9CC74B1852B0}" srcOrd="1" destOrd="0" presId="urn:microsoft.com/office/officeart/2005/8/layout/hierarchy6"/>
    <dgm:cxn modelId="{D1398B18-0E69-49D2-96D6-2F77961A9C11}" type="presParOf" srcId="{0295A82D-5053-374E-A116-CD12691B5AFB}" destId="{B5CAFE05-0BDB-EB4A-9BE5-3C5C1F286E39}" srcOrd="2" destOrd="0" presId="urn:microsoft.com/office/officeart/2005/8/layout/hierarchy6"/>
    <dgm:cxn modelId="{C01DFB29-C143-42C2-ADE7-B03F0347F79B}" type="presParOf" srcId="{0295A82D-5053-374E-A116-CD12691B5AFB}" destId="{765EAFE4-ACC7-F74C-B19A-05D7442A1704}" srcOrd="3" destOrd="0" presId="urn:microsoft.com/office/officeart/2005/8/layout/hierarchy6"/>
    <dgm:cxn modelId="{DF213345-A6A1-4D4A-BC9A-C2B84455E556}" type="presParOf" srcId="{765EAFE4-ACC7-F74C-B19A-05D7442A1704}" destId="{9581C1E1-FD83-4348-8B97-27D701A8A206}" srcOrd="0" destOrd="0" presId="urn:microsoft.com/office/officeart/2005/8/layout/hierarchy6"/>
    <dgm:cxn modelId="{200249C0-1A64-4E77-B72A-C885EF2224EB}" type="presParOf" srcId="{765EAFE4-ACC7-F74C-B19A-05D7442A1704}" destId="{660094A5-5736-804E-A164-3ACE1BC5690C}" srcOrd="1" destOrd="0" presId="urn:microsoft.com/office/officeart/2005/8/layout/hierarchy6"/>
    <dgm:cxn modelId="{C0E613BB-5719-42BE-BEDB-82077F806174}" type="presParOf" srcId="{0295A82D-5053-374E-A116-CD12691B5AFB}" destId="{73362B28-A570-C049-8C20-5BFFCF32A29C}" srcOrd="4" destOrd="0" presId="urn:microsoft.com/office/officeart/2005/8/layout/hierarchy6"/>
    <dgm:cxn modelId="{D82DC846-98E4-421C-9600-DF72362EA70D}" type="presParOf" srcId="{0295A82D-5053-374E-A116-CD12691B5AFB}" destId="{D3F2244B-805C-1B41-BF85-31F44D862883}" srcOrd="5" destOrd="0" presId="urn:microsoft.com/office/officeart/2005/8/layout/hierarchy6"/>
    <dgm:cxn modelId="{424A596C-CAF1-451E-8AB3-F381F69A3405}" type="presParOf" srcId="{D3F2244B-805C-1B41-BF85-31F44D862883}" destId="{09D2738C-C366-574E-B30A-1AA5FEE90C92}" srcOrd="0" destOrd="0" presId="urn:microsoft.com/office/officeart/2005/8/layout/hierarchy6"/>
    <dgm:cxn modelId="{4CA761B4-811E-4438-B763-B69FFFE27A0B}" type="presParOf" srcId="{D3F2244B-805C-1B41-BF85-31F44D862883}" destId="{22D82577-FC76-3046-BF4C-09820CD2E88E}" srcOrd="1" destOrd="0" presId="urn:microsoft.com/office/officeart/2005/8/layout/hierarchy6"/>
    <dgm:cxn modelId="{C752CE94-BCBB-4A51-B78C-635F81C5F3FE}" type="presParOf" srcId="{22D82577-FC76-3046-BF4C-09820CD2E88E}" destId="{96D0905F-0EF0-1B4B-9948-E9AD7AA33CA3}" srcOrd="0" destOrd="0" presId="urn:microsoft.com/office/officeart/2005/8/layout/hierarchy6"/>
    <dgm:cxn modelId="{067ADE57-E5CA-4335-ABC7-B9C2921384BD}" type="presParOf" srcId="{22D82577-FC76-3046-BF4C-09820CD2E88E}" destId="{3A919963-1119-0242-86B0-71C64D2661C8}" srcOrd="1" destOrd="0" presId="urn:microsoft.com/office/officeart/2005/8/layout/hierarchy6"/>
    <dgm:cxn modelId="{EC82A14F-2B4A-4F20-BAC0-9FFEA1BC786F}" type="presParOf" srcId="{3A919963-1119-0242-86B0-71C64D2661C8}" destId="{26354612-2FAD-4E42-88BE-B05A144DDA6F}" srcOrd="0" destOrd="0" presId="urn:microsoft.com/office/officeart/2005/8/layout/hierarchy6"/>
    <dgm:cxn modelId="{B04D0AD7-702C-46E3-9794-4A5CCC1F8182}" type="presParOf" srcId="{3A919963-1119-0242-86B0-71C64D2661C8}" destId="{C0A0DF00-6A71-2244-B6E2-1431ACBC0E0D}" srcOrd="1" destOrd="0" presId="urn:microsoft.com/office/officeart/2005/8/layout/hierarchy6"/>
    <dgm:cxn modelId="{090A6B5D-954C-474E-9CD2-E897A9E58930}" type="presParOf" srcId="{22D82577-FC76-3046-BF4C-09820CD2E88E}" destId="{ED997D2A-83A8-F64D-B6EC-8AA412377F23}" srcOrd="2" destOrd="0" presId="urn:microsoft.com/office/officeart/2005/8/layout/hierarchy6"/>
    <dgm:cxn modelId="{CA26DAC0-CE6B-45C9-AD60-E5925A045574}" type="presParOf" srcId="{22D82577-FC76-3046-BF4C-09820CD2E88E}" destId="{384AD7A0-4459-3449-B940-3336E7EE3B52}" srcOrd="3" destOrd="0" presId="urn:microsoft.com/office/officeart/2005/8/layout/hierarchy6"/>
    <dgm:cxn modelId="{FFB210A0-D32D-45BC-9B2D-4B13EA3F1FDD}" type="presParOf" srcId="{384AD7A0-4459-3449-B940-3336E7EE3B52}" destId="{F30B167C-6414-7C4E-AA29-5D03975F5940}" srcOrd="0" destOrd="0" presId="urn:microsoft.com/office/officeart/2005/8/layout/hierarchy6"/>
    <dgm:cxn modelId="{A87FF28A-9604-4D4B-B372-CB9860477CD7}" type="presParOf" srcId="{384AD7A0-4459-3449-B940-3336E7EE3B52}" destId="{90706170-4C11-DA4B-B0AF-CC7171C4FDFC}" srcOrd="1" destOrd="0" presId="urn:microsoft.com/office/officeart/2005/8/layout/hierarchy6"/>
    <dgm:cxn modelId="{FFC433E8-F86B-4D21-8E12-5D4806259C70}" type="presParOf" srcId="{22D82577-FC76-3046-BF4C-09820CD2E88E}" destId="{CDBC0D5E-D2DC-9543-91B3-54356CFA8F76}" srcOrd="4" destOrd="0" presId="urn:microsoft.com/office/officeart/2005/8/layout/hierarchy6"/>
    <dgm:cxn modelId="{50225DC2-57D4-4645-AD45-C1A304E7ECE9}" type="presParOf" srcId="{22D82577-FC76-3046-BF4C-09820CD2E88E}" destId="{D2535B44-1DFE-5F45-AF51-D5DFD5D454D4}" srcOrd="5" destOrd="0" presId="urn:microsoft.com/office/officeart/2005/8/layout/hierarchy6"/>
    <dgm:cxn modelId="{4866F96B-E67D-478B-B001-DD1306F97DB0}" type="presParOf" srcId="{D2535B44-1DFE-5F45-AF51-D5DFD5D454D4}" destId="{5A30B35B-00D0-CB4F-9FDE-57CA07039E35}" srcOrd="0" destOrd="0" presId="urn:microsoft.com/office/officeart/2005/8/layout/hierarchy6"/>
    <dgm:cxn modelId="{4C84FAD7-5B6E-4066-A2D0-4EEF37E5B102}" type="presParOf" srcId="{D2535B44-1DFE-5F45-AF51-D5DFD5D454D4}" destId="{327EBEE0-18B1-EE4D-86AB-5FCB356E2A64}" srcOrd="1" destOrd="0" presId="urn:microsoft.com/office/officeart/2005/8/layout/hierarchy6"/>
    <dgm:cxn modelId="{D8191E1F-1E03-4729-968D-8348F9457C89}" type="presParOf" srcId="{E102A45A-5D1D-9347-BC7C-B9E8170AE2B6}" destId="{C2654F19-A450-3A41-B691-EA61728B4175}" srcOrd="2" destOrd="0" presId="urn:microsoft.com/office/officeart/2005/8/layout/hierarchy6"/>
    <dgm:cxn modelId="{F41920D0-2213-47F0-A711-8232C9035768}" type="presParOf" srcId="{E102A45A-5D1D-9347-BC7C-B9E8170AE2B6}" destId="{A0FA3561-04A2-0C41-986B-2C7107E0AC8B}" srcOrd="3" destOrd="0" presId="urn:microsoft.com/office/officeart/2005/8/layout/hierarchy6"/>
    <dgm:cxn modelId="{B1AB866E-6666-4924-A32A-514A31219BF2}" type="presParOf" srcId="{A0FA3561-04A2-0C41-986B-2C7107E0AC8B}" destId="{6C8785C0-86A6-4B43-B1D7-E4C638AAB9C0}" srcOrd="0" destOrd="0" presId="urn:microsoft.com/office/officeart/2005/8/layout/hierarchy6"/>
    <dgm:cxn modelId="{CFFFAED0-FE53-402C-9D12-5943E33D5A24}" type="presParOf" srcId="{A0FA3561-04A2-0C41-986B-2C7107E0AC8B}" destId="{B4EE4C18-77B5-054A-8743-AA38C6A9EB37}" srcOrd="1" destOrd="0" presId="urn:microsoft.com/office/officeart/2005/8/layout/hierarchy6"/>
    <dgm:cxn modelId="{4418912C-6461-40B8-9F98-7F06649DE96A}" type="presParOf" srcId="{64FB06A2-44DC-C24C-BBC5-DAB7D82A3703}" destId="{F751BE01-77D5-694F-9BD4-356A9649CFE1}" srcOrd="2" destOrd="0" presId="urn:microsoft.com/office/officeart/2005/8/layout/hierarchy6"/>
    <dgm:cxn modelId="{396D72A6-4323-4800-8A0E-4079D60E49B9}" type="presParOf" srcId="{64FB06A2-44DC-C24C-BBC5-DAB7D82A3703}" destId="{6628C57D-3258-9B4E-8142-360C7CE2F049}" srcOrd="3" destOrd="0" presId="urn:microsoft.com/office/officeart/2005/8/layout/hierarchy6"/>
    <dgm:cxn modelId="{B7E3DC79-FE93-4758-A972-53822796C086}" type="presParOf" srcId="{6628C57D-3258-9B4E-8142-360C7CE2F049}" destId="{130A1EC6-89A3-1D42-B388-ACB7F88D262B}" srcOrd="0" destOrd="0" presId="urn:microsoft.com/office/officeart/2005/8/layout/hierarchy6"/>
    <dgm:cxn modelId="{7A5E198F-7336-4D90-9BD7-E3D9FF752D30}" type="presParOf" srcId="{6628C57D-3258-9B4E-8142-360C7CE2F049}" destId="{F7DD60C2-F774-4249-B953-EE7B19D8ECC9}" srcOrd="1" destOrd="0" presId="urn:microsoft.com/office/officeart/2005/8/layout/hierarchy6"/>
    <dgm:cxn modelId="{4784BE98-8EF6-41EC-BDD9-22DC73CAEB36}" type="presParOf" srcId="{F7DD60C2-F774-4249-B953-EE7B19D8ECC9}" destId="{0FCD787F-DF77-D94D-B955-285EEB67A6CE}" srcOrd="0" destOrd="0" presId="urn:microsoft.com/office/officeart/2005/8/layout/hierarchy6"/>
    <dgm:cxn modelId="{00B1EBFB-E80D-40F4-92F9-20DCF3A7F9CF}" type="presParOf" srcId="{F7DD60C2-F774-4249-B953-EE7B19D8ECC9}" destId="{CBB7F013-A919-D846-8F0C-0246424A3B40}" srcOrd="1" destOrd="0" presId="urn:microsoft.com/office/officeart/2005/8/layout/hierarchy6"/>
    <dgm:cxn modelId="{C2BD7F36-1471-4B49-8DC0-FF2881807AC3}" type="presParOf" srcId="{CBB7F013-A919-D846-8F0C-0246424A3B40}" destId="{E30DDE4F-F30A-A646-9B59-103A5AF48D65}" srcOrd="0" destOrd="0" presId="urn:microsoft.com/office/officeart/2005/8/layout/hierarchy6"/>
    <dgm:cxn modelId="{A4B67C27-1C0C-43D9-A004-54D044F2DD98}" type="presParOf" srcId="{CBB7F013-A919-D846-8F0C-0246424A3B40}" destId="{608D93D8-9797-F640-8A98-64D59B30530C}" srcOrd="1" destOrd="0" presId="urn:microsoft.com/office/officeart/2005/8/layout/hierarchy6"/>
    <dgm:cxn modelId="{222F91D7-2581-4364-B08D-6660DC1AAF32}" type="presParOf" srcId="{608D93D8-9797-F640-8A98-64D59B30530C}" destId="{47B2307E-240A-4F44-B4D5-DE2E14FFD691}" srcOrd="0" destOrd="0" presId="urn:microsoft.com/office/officeart/2005/8/layout/hierarchy6"/>
    <dgm:cxn modelId="{DCBE2417-66BF-4B01-8491-E62E3CAFEB6D}" type="presParOf" srcId="{608D93D8-9797-F640-8A98-64D59B30530C}" destId="{3733A9D3-39A7-204D-B23A-231913ADCF4C}" srcOrd="1" destOrd="0" presId="urn:microsoft.com/office/officeart/2005/8/layout/hierarchy6"/>
    <dgm:cxn modelId="{CE24E039-BB42-45F8-AA90-39A0C9C9C579}" type="presParOf" srcId="{3733A9D3-39A7-204D-B23A-231913ADCF4C}" destId="{FB3EE08B-2BC2-4A44-93FF-E3EC4E81B949}" srcOrd="0" destOrd="0" presId="urn:microsoft.com/office/officeart/2005/8/layout/hierarchy6"/>
    <dgm:cxn modelId="{C3DF5C8E-4F89-42D3-A86A-25EB21E5249B}" type="presParOf" srcId="{3733A9D3-39A7-204D-B23A-231913ADCF4C}" destId="{578B94D6-E835-7849-853C-1CCE3603650F}" srcOrd="1" destOrd="0" presId="urn:microsoft.com/office/officeart/2005/8/layout/hierarchy6"/>
    <dgm:cxn modelId="{B66FDACF-F178-4869-81A1-807282C89444}" type="presParOf" srcId="{608D93D8-9797-F640-8A98-64D59B30530C}" destId="{5EFAFD77-9D8A-934D-9B79-0AF50BE01411}" srcOrd="2" destOrd="0" presId="urn:microsoft.com/office/officeart/2005/8/layout/hierarchy6"/>
    <dgm:cxn modelId="{4FC70C7F-AA28-47CA-9176-A0183580153D}" type="presParOf" srcId="{608D93D8-9797-F640-8A98-64D59B30530C}" destId="{CC029FFD-4003-ED4D-AFFC-F1FB29A4FC1A}" srcOrd="3" destOrd="0" presId="urn:microsoft.com/office/officeart/2005/8/layout/hierarchy6"/>
    <dgm:cxn modelId="{39B5CAAE-50F0-461B-BD26-BBF9190E8BDA}" type="presParOf" srcId="{CC029FFD-4003-ED4D-AFFC-F1FB29A4FC1A}" destId="{C675F751-3932-4D47-8834-5750A28707C2}" srcOrd="0" destOrd="0" presId="urn:microsoft.com/office/officeart/2005/8/layout/hierarchy6"/>
    <dgm:cxn modelId="{E7CA9E0E-2084-4777-82B3-8F7869FE554A}" type="presParOf" srcId="{CC029FFD-4003-ED4D-AFFC-F1FB29A4FC1A}" destId="{3871B5AA-2E75-AB40-8F8F-1C1B6AA06065}" srcOrd="1" destOrd="0" presId="urn:microsoft.com/office/officeart/2005/8/layout/hierarchy6"/>
    <dgm:cxn modelId="{ECB10EA9-BA53-47E2-8F52-F7E0B2020E85}" type="presParOf" srcId="{64FB06A2-44DC-C24C-BBC5-DAB7D82A3703}" destId="{7962CFE6-BA96-7843-9FCE-ED55A73B29D7}" srcOrd="4" destOrd="0" presId="urn:microsoft.com/office/officeart/2005/8/layout/hierarchy6"/>
    <dgm:cxn modelId="{11A23F78-C499-467C-A7CA-7103426D7417}" type="presParOf" srcId="{64FB06A2-44DC-C24C-BBC5-DAB7D82A3703}" destId="{320EE5A7-943C-0D49-8D7C-460AFC2187AB}" srcOrd="5" destOrd="0" presId="urn:microsoft.com/office/officeart/2005/8/layout/hierarchy6"/>
    <dgm:cxn modelId="{8C203546-BD2C-4A80-87CD-335A88646849}" type="presParOf" srcId="{320EE5A7-943C-0D49-8D7C-460AFC2187AB}" destId="{CA7ABB00-851B-A24D-BD3E-CFC8163C247F}" srcOrd="0" destOrd="0" presId="urn:microsoft.com/office/officeart/2005/8/layout/hierarchy6"/>
    <dgm:cxn modelId="{359454BD-8744-40CB-A734-66C4D11349D2}" type="presParOf" srcId="{320EE5A7-943C-0D49-8D7C-460AFC2187AB}" destId="{D8D22373-DDE4-0A4D-8CEC-517C5B483F38}" srcOrd="1" destOrd="0" presId="urn:microsoft.com/office/officeart/2005/8/layout/hierarchy6"/>
    <dgm:cxn modelId="{0D72BC81-0B56-497F-A4B8-5DF22C6D20FD}" type="presParOf" srcId="{D8D22373-DDE4-0A4D-8CEC-517C5B483F38}" destId="{8D13BAC7-4A94-DB45-9035-E11CA932DCCE}" srcOrd="0" destOrd="0" presId="urn:microsoft.com/office/officeart/2005/8/layout/hierarchy6"/>
    <dgm:cxn modelId="{F771DB3A-ED8C-49E3-90D4-3D4B9B68F559}" type="presParOf" srcId="{D8D22373-DDE4-0A4D-8CEC-517C5B483F38}" destId="{7DF764E5-90A7-5E4B-BD94-22047057FD6D}" srcOrd="1" destOrd="0" presId="urn:microsoft.com/office/officeart/2005/8/layout/hierarchy6"/>
    <dgm:cxn modelId="{D3251F15-0136-40FC-838B-A288F24AA88A}" type="presParOf" srcId="{7DF764E5-90A7-5E4B-BD94-22047057FD6D}" destId="{BF5A2F05-6CA7-A44D-904A-63DFB6B14DBB}" srcOrd="0" destOrd="0" presId="urn:microsoft.com/office/officeart/2005/8/layout/hierarchy6"/>
    <dgm:cxn modelId="{065FF7CA-B39B-411E-B0DF-983F13F58AD4}" type="presParOf" srcId="{7DF764E5-90A7-5E4B-BD94-22047057FD6D}" destId="{2747290A-AA60-E042-8427-0FF49D43CF5F}" srcOrd="1" destOrd="0" presId="urn:microsoft.com/office/officeart/2005/8/layout/hierarchy6"/>
    <dgm:cxn modelId="{DE3DAEB1-73D1-47DD-8B02-CFC9BCEEF0DB}" type="presParOf" srcId="{2747290A-AA60-E042-8427-0FF49D43CF5F}" destId="{3C9C0F76-B1F6-A84E-BEEA-E23500872EA5}" srcOrd="0" destOrd="0" presId="urn:microsoft.com/office/officeart/2005/8/layout/hierarchy6"/>
    <dgm:cxn modelId="{1A3F80D5-ECB6-408A-BB05-58E024C212FE}" type="presParOf" srcId="{2747290A-AA60-E042-8427-0FF49D43CF5F}" destId="{E3A709E9-F18B-ED44-81B4-C28FA60E141D}" srcOrd="1" destOrd="0" presId="urn:microsoft.com/office/officeart/2005/8/layout/hierarchy6"/>
    <dgm:cxn modelId="{81C792A1-15F5-4A92-AC4E-2977F669B06C}" type="presParOf" srcId="{E3A709E9-F18B-ED44-81B4-C28FA60E141D}" destId="{768E3635-9BC5-CA44-B751-A20E2354B868}" srcOrd="0" destOrd="0" presId="urn:microsoft.com/office/officeart/2005/8/layout/hierarchy6"/>
    <dgm:cxn modelId="{70FD8FB5-43C7-487F-88B7-DE36804A2C16}" type="presParOf" srcId="{E3A709E9-F18B-ED44-81B4-C28FA60E141D}" destId="{D59A6763-9312-7A40-BF2B-C4D8E7DBD14F}" srcOrd="1" destOrd="0" presId="urn:microsoft.com/office/officeart/2005/8/layout/hierarchy6"/>
    <dgm:cxn modelId="{4FCA8D1E-AB2D-4B58-BD75-31D7CDE2A57E}" type="presParOf" srcId="{D59A6763-9312-7A40-BF2B-C4D8E7DBD14F}" destId="{A09B6F4E-8426-EB4C-8BEB-7A68D29B68EE}" srcOrd="0" destOrd="0" presId="urn:microsoft.com/office/officeart/2005/8/layout/hierarchy6"/>
    <dgm:cxn modelId="{277BC975-8294-4334-A429-72E8DEFE0A16}" type="presParOf" srcId="{D59A6763-9312-7A40-BF2B-C4D8E7DBD14F}" destId="{B4DEA922-103D-9141-9D3F-94BA5EA8C7FB}" srcOrd="1" destOrd="0" presId="urn:microsoft.com/office/officeart/2005/8/layout/hierarchy6"/>
    <dgm:cxn modelId="{F09476D6-6CFF-4303-92CF-B41C88DE4376}" type="presParOf" srcId="{B4DEA922-103D-9141-9D3F-94BA5EA8C7FB}" destId="{F620EFD5-B856-494F-9105-8E9C4173BEFB}" srcOrd="0" destOrd="0" presId="urn:microsoft.com/office/officeart/2005/8/layout/hierarchy6"/>
    <dgm:cxn modelId="{ADF4FDA9-A21B-4F3A-9C1B-7FF6C3FA1DF9}" type="presParOf" srcId="{B4DEA922-103D-9141-9D3F-94BA5EA8C7FB}" destId="{A119D01F-5BCC-5345-8467-203855B757FC}" srcOrd="1" destOrd="0" presId="urn:microsoft.com/office/officeart/2005/8/layout/hierarchy6"/>
    <dgm:cxn modelId="{2BA9BCB6-CA71-482A-B7DD-B9266A305873}" type="presParOf" srcId="{D59A6763-9312-7A40-BF2B-C4D8E7DBD14F}" destId="{5AD02313-9463-8C47-8951-42EA095A4012}" srcOrd="2" destOrd="0" presId="urn:microsoft.com/office/officeart/2005/8/layout/hierarchy6"/>
    <dgm:cxn modelId="{5FA9EDED-F106-4980-A0EC-7CDFD4DFE77B}" type="presParOf" srcId="{D59A6763-9312-7A40-BF2B-C4D8E7DBD14F}" destId="{8D18DF17-DEFA-F146-9AD9-BA5C7E71E4A7}" srcOrd="3" destOrd="0" presId="urn:microsoft.com/office/officeart/2005/8/layout/hierarchy6"/>
    <dgm:cxn modelId="{5667E66F-2868-4413-8B07-002A125CC1F6}" type="presParOf" srcId="{8D18DF17-DEFA-F146-9AD9-BA5C7E71E4A7}" destId="{99831333-6816-5445-A3F7-091C7A56263F}" srcOrd="0" destOrd="0" presId="urn:microsoft.com/office/officeart/2005/8/layout/hierarchy6"/>
    <dgm:cxn modelId="{7BD4CE60-A37B-4BEB-AD20-DDE622133BA1}" type="presParOf" srcId="{8D18DF17-DEFA-F146-9AD9-BA5C7E71E4A7}" destId="{D918867D-599D-C643-B271-275D41B13D38}" srcOrd="1" destOrd="0" presId="urn:microsoft.com/office/officeart/2005/8/layout/hierarchy6"/>
    <dgm:cxn modelId="{3105380D-67C9-472F-8DE2-69C79BC92CEF}" type="presParOf" srcId="{D918867D-599D-C643-B271-275D41B13D38}" destId="{8D49676A-5FB6-9A48-BCA2-39DCAF706CE6}" srcOrd="0" destOrd="0" presId="urn:microsoft.com/office/officeart/2005/8/layout/hierarchy6"/>
    <dgm:cxn modelId="{366A2A8A-97C4-44FB-B42D-E3A4DCF6E138}" type="presParOf" srcId="{D918867D-599D-C643-B271-275D41B13D38}" destId="{8F9FCB44-FD2C-774A-A6E6-082284AB6086}" srcOrd="1" destOrd="0" presId="urn:microsoft.com/office/officeart/2005/8/layout/hierarchy6"/>
    <dgm:cxn modelId="{80FDE8A5-B0A4-4A62-AEFF-A4040E7DAB12}" type="presParOf" srcId="{8F9FCB44-FD2C-774A-A6E6-082284AB6086}" destId="{43C0648A-E2C4-534F-89E8-3B858F2354EB}" srcOrd="0" destOrd="0" presId="urn:microsoft.com/office/officeart/2005/8/layout/hierarchy6"/>
    <dgm:cxn modelId="{1F8EC426-6360-4AEE-8E77-25E63AF94DF1}" type="presParOf" srcId="{8F9FCB44-FD2C-774A-A6E6-082284AB6086}" destId="{35BE8101-6283-2348-9748-3289A1BB2130}" srcOrd="1" destOrd="0" presId="urn:microsoft.com/office/officeart/2005/8/layout/hierarchy6"/>
    <dgm:cxn modelId="{24ACBF30-B749-4628-8C27-800408FF5ED5}" type="presParOf" srcId="{D918867D-599D-C643-B271-275D41B13D38}" destId="{B7AA8612-9265-704F-A423-6139B46896EE}" srcOrd="2" destOrd="0" presId="urn:microsoft.com/office/officeart/2005/8/layout/hierarchy6"/>
    <dgm:cxn modelId="{E28F99EB-2269-4E6F-B776-2C817B26794E}" type="presParOf" srcId="{D918867D-599D-C643-B271-275D41B13D38}" destId="{15C75A8B-8125-D04C-8C71-FCB2733DAA53}" srcOrd="3" destOrd="0" presId="urn:microsoft.com/office/officeart/2005/8/layout/hierarchy6"/>
    <dgm:cxn modelId="{F691615C-EFB7-4847-84A8-F14762462CAF}" type="presParOf" srcId="{15C75A8B-8125-D04C-8C71-FCB2733DAA53}" destId="{D5BF9135-B794-3847-815E-8905E7E0B53B}" srcOrd="0" destOrd="0" presId="urn:microsoft.com/office/officeart/2005/8/layout/hierarchy6"/>
    <dgm:cxn modelId="{6B3366ED-4466-4A69-BB94-9D90C7A2389A}" type="presParOf" srcId="{15C75A8B-8125-D04C-8C71-FCB2733DAA53}" destId="{BA3545B8-12CC-A04F-B2A5-04E00A8FB507}" srcOrd="1" destOrd="0" presId="urn:microsoft.com/office/officeart/2005/8/layout/hierarchy6"/>
    <dgm:cxn modelId="{26608681-A86F-49CE-9D9B-5C227F9E6BF2}" type="presParOf" srcId="{D59A6763-9312-7A40-BF2B-C4D8E7DBD14F}" destId="{E54B6ADA-DF36-CC4C-855A-0905D0B581D6}" srcOrd="4" destOrd="0" presId="urn:microsoft.com/office/officeart/2005/8/layout/hierarchy6"/>
    <dgm:cxn modelId="{2419B1D4-9895-486C-BFA5-2E0FE2804822}" type="presParOf" srcId="{D59A6763-9312-7A40-BF2B-C4D8E7DBD14F}" destId="{6847AD11-07D5-3B4B-BD23-BB1FD7DABE74}" srcOrd="5" destOrd="0" presId="urn:microsoft.com/office/officeart/2005/8/layout/hierarchy6"/>
    <dgm:cxn modelId="{0C33D3FA-EF39-4A9F-AED1-AA78F01B8E03}" type="presParOf" srcId="{6847AD11-07D5-3B4B-BD23-BB1FD7DABE74}" destId="{A79738F2-30FB-0749-B955-8FA812380059}" srcOrd="0" destOrd="0" presId="urn:microsoft.com/office/officeart/2005/8/layout/hierarchy6"/>
    <dgm:cxn modelId="{362520F9-B9D2-490E-9BB8-1465C5F883EB}" type="presParOf" srcId="{6847AD11-07D5-3B4B-BD23-BB1FD7DABE74}" destId="{05CE424E-BEDC-964E-9935-23525DFE69E6}" srcOrd="1" destOrd="0" presId="urn:microsoft.com/office/officeart/2005/8/layout/hierarchy6"/>
    <dgm:cxn modelId="{E62B7D68-5E08-465B-A2F4-8B3CA7B8096F}" type="presParOf" srcId="{D8D22373-DDE4-0A4D-8CEC-517C5B483F38}" destId="{85DA041C-A306-F84E-BCE7-1AAAAE9675F2}" srcOrd="2" destOrd="0" presId="urn:microsoft.com/office/officeart/2005/8/layout/hierarchy6"/>
    <dgm:cxn modelId="{EF406AC7-BBCE-4E2E-9A4E-46E886C43328}" type="presParOf" srcId="{D8D22373-DDE4-0A4D-8CEC-517C5B483F38}" destId="{53A0B4B0-1BE6-FD47-983C-BF93A2C65317}" srcOrd="3" destOrd="0" presId="urn:microsoft.com/office/officeart/2005/8/layout/hierarchy6"/>
    <dgm:cxn modelId="{6430A4F5-B03E-41E8-BABE-537E79FD0BCE}" type="presParOf" srcId="{53A0B4B0-1BE6-FD47-983C-BF93A2C65317}" destId="{8AB4F6DC-D565-C040-AC21-14E23C142455}" srcOrd="0" destOrd="0" presId="urn:microsoft.com/office/officeart/2005/8/layout/hierarchy6"/>
    <dgm:cxn modelId="{2D772720-6268-47D1-9FBC-F3B523BC3799}" type="presParOf" srcId="{53A0B4B0-1BE6-FD47-983C-BF93A2C65317}" destId="{86B320EB-EB78-6745-828D-50373B2F3818}" srcOrd="1" destOrd="0" presId="urn:microsoft.com/office/officeart/2005/8/layout/hierarchy6"/>
    <dgm:cxn modelId="{830CAFE3-DA3E-4037-9561-99AE5E2CD246}" type="presParOf" srcId="{64FB06A2-44DC-C24C-BBC5-DAB7D82A3703}" destId="{7F5BA98C-D383-C84D-A9AF-2576823C4BA4}" srcOrd="6" destOrd="0" presId="urn:microsoft.com/office/officeart/2005/8/layout/hierarchy6"/>
    <dgm:cxn modelId="{2132882A-5FD3-40BD-B1F4-AD9ED0E2828A}" type="presParOf" srcId="{64FB06A2-44DC-C24C-BBC5-DAB7D82A3703}" destId="{3319E6FE-FD60-3A42-8445-F2DD2A927FCC}" srcOrd="7" destOrd="0" presId="urn:microsoft.com/office/officeart/2005/8/layout/hierarchy6"/>
    <dgm:cxn modelId="{32FD1ECB-97F1-4C90-85F2-73FFE04D297E}" type="presParOf" srcId="{3319E6FE-FD60-3A42-8445-F2DD2A927FCC}" destId="{20621B13-22AD-D748-8B21-496F64C3F1A1}" srcOrd="0" destOrd="0" presId="urn:microsoft.com/office/officeart/2005/8/layout/hierarchy6"/>
    <dgm:cxn modelId="{B7B69E2B-90A8-484E-BDB6-FED855E781FF}" type="presParOf" srcId="{3319E6FE-FD60-3A42-8445-F2DD2A927FCC}" destId="{0AE66E84-5A87-B944-885F-2B6D591372CD}" srcOrd="1" destOrd="0" presId="urn:microsoft.com/office/officeart/2005/8/layout/hierarchy6"/>
    <dgm:cxn modelId="{58737B61-0682-4981-8D49-7E814B7C65FE}" type="presParOf" srcId="{64FB06A2-44DC-C24C-BBC5-DAB7D82A3703}" destId="{26C9980D-A51D-6340-B4E1-D90E4DB49737}" srcOrd="8" destOrd="0" presId="urn:microsoft.com/office/officeart/2005/8/layout/hierarchy6"/>
    <dgm:cxn modelId="{9F7A0D5E-7BE9-4DC2-8568-731ABD69C87F}" type="presParOf" srcId="{64FB06A2-44DC-C24C-BBC5-DAB7D82A3703}" destId="{0599F9B9-9C1F-404C-835B-478FE9A3DD37}" srcOrd="9" destOrd="0" presId="urn:microsoft.com/office/officeart/2005/8/layout/hierarchy6"/>
    <dgm:cxn modelId="{0423BCC7-F699-4E6D-BFA1-C811958D7772}" type="presParOf" srcId="{0599F9B9-9C1F-404C-835B-478FE9A3DD37}" destId="{B76FCF91-2D1F-3245-8E0F-9FF29FA289F4}" srcOrd="0" destOrd="0" presId="urn:microsoft.com/office/officeart/2005/8/layout/hierarchy6"/>
    <dgm:cxn modelId="{D90F179C-45B1-4B82-BC14-7701411ED07B}" type="presParOf" srcId="{0599F9B9-9C1F-404C-835B-478FE9A3DD37}" destId="{A448B525-EAEB-6F48-BA5A-EB132C006AF8}" srcOrd="1" destOrd="0" presId="urn:microsoft.com/office/officeart/2005/8/layout/hierarchy6"/>
    <dgm:cxn modelId="{42C94462-0183-4466-ADE7-BA0F97EF2C8B}" type="presParOf" srcId="{DE298A7E-D73F-374F-89ED-88F9603F17FA}" destId="{EA366C73-0BB6-0E4B-89CE-F257558A4532}" srcOrd="1" destOrd="0" presId="urn:microsoft.com/office/officeart/2005/8/layout/hierarchy6"/>
    <dgm:cxn modelId="{355CB05D-B877-48E0-9C26-8B7D77FE0F7E}" type="presParOf" srcId="{EA366C73-0BB6-0E4B-89CE-F257558A4532}" destId="{B9BE4EC0-48C0-5C4D-8462-F70842E16F5A}" srcOrd="0" destOrd="0" presId="urn:microsoft.com/office/officeart/2005/8/layout/hierarchy6"/>
    <dgm:cxn modelId="{DE953B7E-FE69-4BA3-A94D-1C15BDE496A0}" type="presParOf" srcId="{B9BE4EC0-48C0-5C4D-8462-F70842E16F5A}" destId="{23F2B22C-E0EE-A840-9EB0-945FE3C85CFD}" srcOrd="0" destOrd="0" presId="urn:microsoft.com/office/officeart/2005/8/layout/hierarchy6"/>
    <dgm:cxn modelId="{C7DF753A-A1E0-46DA-9A38-8EC12EB5BB6A}" type="presParOf" srcId="{B9BE4EC0-48C0-5C4D-8462-F70842E16F5A}" destId="{7CF07570-3018-0742-845A-6124C450587F}" srcOrd="1" destOrd="0" presId="urn:microsoft.com/office/officeart/2005/8/layout/hierarchy6"/>
    <dgm:cxn modelId="{8C35D27C-3BBB-42AD-AEE7-424304569EEC}" type="presParOf" srcId="{EA366C73-0BB6-0E4B-89CE-F257558A4532}" destId="{B29BA9CC-7720-2843-8821-530B34E7D466}" srcOrd="1" destOrd="0" presId="urn:microsoft.com/office/officeart/2005/8/layout/hierarchy6"/>
    <dgm:cxn modelId="{FD825918-3AF0-41F0-8097-BAB39C0C4FC1}" type="presParOf" srcId="{B29BA9CC-7720-2843-8821-530B34E7D466}" destId="{F4FE95A2-ADBA-7D46-87B4-2111A1F2E44B}" srcOrd="0" destOrd="0" presId="urn:microsoft.com/office/officeart/2005/8/layout/hierarchy6"/>
    <dgm:cxn modelId="{69906279-E0C9-44B9-AD79-55DCAC7601CD}" type="presParOf" srcId="{EA366C73-0BB6-0E4B-89CE-F257558A4532}" destId="{1288A0AE-48C4-E845-B6C8-E67C38D02224}" srcOrd="2" destOrd="0" presId="urn:microsoft.com/office/officeart/2005/8/layout/hierarchy6"/>
    <dgm:cxn modelId="{DCF91ADC-C871-411B-AA7E-36E738204197}" type="presParOf" srcId="{1288A0AE-48C4-E845-B6C8-E67C38D02224}" destId="{F3366844-B469-264E-B216-F820DE6AD262}" srcOrd="0" destOrd="0" presId="urn:microsoft.com/office/officeart/2005/8/layout/hierarchy6"/>
    <dgm:cxn modelId="{E02F2E6E-7546-40C8-BD77-F875B68DCC77}" type="presParOf" srcId="{1288A0AE-48C4-E845-B6C8-E67C38D02224}" destId="{C47350B0-B1A4-C748-B152-7BBC793F085F}" srcOrd="1" destOrd="0" presId="urn:microsoft.com/office/officeart/2005/8/layout/hierarchy6"/>
    <dgm:cxn modelId="{3DBAC747-E491-4EA4-8ABA-24551B03A908}" type="presParOf" srcId="{EA366C73-0BB6-0E4B-89CE-F257558A4532}" destId="{DFCCFF16-9FF7-9144-AF30-D2F11AEE78EF}" srcOrd="3" destOrd="0" presId="urn:microsoft.com/office/officeart/2005/8/layout/hierarchy6"/>
    <dgm:cxn modelId="{4CA96559-1E60-4053-B5F0-EFD7924E9C79}" type="presParOf" srcId="{DFCCFF16-9FF7-9144-AF30-D2F11AEE78EF}" destId="{67C391E6-5D26-6949-B102-93DEE8076140}" srcOrd="0" destOrd="0" presId="urn:microsoft.com/office/officeart/2005/8/layout/hierarchy6"/>
    <dgm:cxn modelId="{5A7D1162-3F20-4E2C-978D-942A64F8A779}" type="presParOf" srcId="{EA366C73-0BB6-0E4B-89CE-F257558A4532}" destId="{346C02A8-3D77-4743-8042-17BA01995FB5}" srcOrd="4" destOrd="0" presId="urn:microsoft.com/office/officeart/2005/8/layout/hierarchy6"/>
    <dgm:cxn modelId="{D1E29036-84D8-4D1E-A345-FC5D4CAC3564}" type="presParOf" srcId="{346C02A8-3D77-4743-8042-17BA01995FB5}" destId="{6A476316-836C-DD45-9C02-3F6667D0F856}" srcOrd="0" destOrd="0" presId="urn:microsoft.com/office/officeart/2005/8/layout/hierarchy6"/>
    <dgm:cxn modelId="{30C7895A-39AD-4444-9B58-53D727A8E893}" type="presParOf" srcId="{346C02A8-3D77-4743-8042-17BA01995FB5}" destId="{AD955240-7C31-9842-9EEB-7984E51251F4}" srcOrd="1" destOrd="0" presId="urn:microsoft.com/office/officeart/2005/8/layout/hierarchy6"/>
    <dgm:cxn modelId="{90D5D7D0-4D67-4C80-A3DD-306579E8604B}" type="presParOf" srcId="{EA366C73-0BB6-0E4B-89CE-F257558A4532}" destId="{2DCDFE83-B5D1-EB44-9A53-368FE9A582DB}" srcOrd="5" destOrd="0" presId="urn:microsoft.com/office/officeart/2005/8/layout/hierarchy6"/>
    <dgm:cxn modelId="{3739709E-18AE-44ED-A2A1-EBDE888D7AEF}" type="presParOf" srcId="{2DCDFE83-B5D1-EB44-9A53-368FE9A582DB}" destId="{E64A4EEC-BB12-5543-B946-F4D0160CC77F}" srcOrd="0" destOrd="0" presId="urn:microsoft.com/office/officeart/2005/8/layout/hierarchy6"/>
    <dgm:cxn modelId="{84220F71-83BA-4FFB-97D7-0BA1A069F383}" type="presParOf" srcId="{EA366C73-0BB6-0E4B-89CE-F257558A4532}" destId="{A87AA32A-1DD0-D84D-812D-4D82F5A111DB}" srcOrd="6" destOrd="0" presId="urn:microsoft.com/office/officeart/2005/8/layout/hierarchy6"/>
    <dgm:cxn modelId="{82C70C28-2E88-434B-9ACB-EC52B669DAB6}" type="presParOf" srcId="{A87AA32A-1DD0-D84D-812D-4D82F5A111DB}" destId="{DEA57323-74EB-C34A-9124-EEFFD4EBB844}" srcOrd="0" destOrd="0" presId="urn:microsoft.com/office/officeart/2005/8/layout/hierarchy6"/>
    <dgm:cxn modelId="{FAC6A71E-751B-40E5-9BD2-6929AEDCDB30}" type="presParOf" srcId="{A87AA32A-1DD0-D84D-812D-4D82F5A111DB}" destId="{DB309360-8C61-1F4B-BA1F-76FC583E192B}" srcOrd="1" destOrd="0" presId="urn:microsoft.com/office/officeart/2005/8/layout/hierarchy6"/>
    <dgm:cxn modelId="{726793D6-5C1A-4E2D-B880-95D941D78E4D}" type="presParOf" srcId="{EA366C73-0BB6-0E4B-89CE-F257558A4532}" destId="{4DB56308-5A8D-6343-BF72-80ABC34333E3}" srcOrd="7" destOrd="0" presId="urn:microsoft.com/office/officeart/2005/8/layout/hierarchy6"/>
    <dgm:cxn modelId="{31E7950D-36F1-4B45-802B-80B058231E87}" type="presParOf" srcId="{4DB56308-5A8D-6343-BF72-80ABC34333E3}" destId="{881AE5AF-7B43-3348-AB6D-8600FD3DC95C}" srcOrd="0" destOrd="0" presId="urn:microsoft.com/office/officeart/2005/8/layout/hierarchy6"/>
    <dgm:cxn modelId="{FEAE40F0-12AC-45DC-80F1-195375246B07}" type="presParOf" srcId="{EA366C73-0BB6-0E4B-89CE-F257558A4532}" destId="{24090599-BA8A-9344-815B-AEC00A9ABFF1}" srcOrd="8" destOrd="0" presId="urn:microsoft.com/office/officeart/2005/8/layout/hierarchy6"/>
    <dgm:cxn modelId="{AEF02AD1-8127-455F-BB26-C44E7E0BEB7F}" type="presParOf" srcId="{24090599-BA8A-9344-815B-AEC00A9ABFF1}" destId="{FECD39A6-D7D0-9041-B56B-8E8A03658BE4}" srcOrd="0" destOrd="0" presId="urn:microsoft.com/office/officeart/2005/8/layout/hierarchy6"/>
    <dgm:cxn modelId="{B157676F-C1F4-49E6-8173-FC3A300714B3}" type="presParOf" srcId="{24090599-BA8A-9344-815B-AEC00A9ABFF1}" destId="{D09B0A23-9E95-B34F-A8C6-15DB7321F3B3}" srcOrd="1" destOrd="0" presId="urn:microsoft.com/office/officeart/2005/8/layout/hierarchy6"/>
    <dgm:cxn modelId="{A46F0153-10A1-4BB9-8AC4-F451BB8F0A84}" type="presParOf" srcId="{EA366C73-0BB6-0E4B-89CE-F257558A4532}" destId="{FD7EB3B5-777E-874E-94CC-EDDB5107CD38}" srcOrd="9" destOrd="0" presId="urn:microsoft.com/office/officeart/2005/8/layout/hierarchy6"/>
    <dgm:cxn modelId="{87F0EE08-F550-4509-981F-25E1924718E4}" type="presParOf" srcId="{FD7EB3B5-777E-874E-94CC-EDDB5107CD38}" destId="{30B4BCDF-566C-364E-B28B-542C4DB5E81B}" srcOrd="0" destOrd="0" presId="urn:microsoft.com/office/officeart/2005/8/layout/hierarchy6"/>
    <dgm:cxn modelId="{E760253F-48D5-462B-BA09-8653733A1882}" type="presParOf" srcId="{EA366C73-0BB6-0E4B-89CE-F257558A4532}" destId="{DAE53127-AD99-F545-91CA-053D4684BBD7}" srcOrd="10" destOrd="0" presId="urn:microsoft.com/office/officeart/2005/8/layout/hierarchy6"/>
    <dgm:cxn modelId="{682E3280-9BC7-4206-A720-3667A91FB1BF}" type="presParOf" srcId="{DAE53127-AD99-F545-91CA-053D4684BBD7}" destId="{C92D798C-0084-904B-8BCC-B0D978C7248D}" srcOrd="0" destOrd="0" presId="urn:microsoft.com/office/officeart/2005/8/layout/hierarchy6"/>
    <dgm:cxn modelId="{C764F9FE-6DAD-4FAB-A2D9-53812EBCFFC4}" type="presParOf" srcId="{DAE53127-AD99-F545-91CA-053D4684BBD7}" destId="{C53C7C51-294E-CA40-AA7A-89673CC16FC4}" srcOrd="1" destOrd="0" presId="urn:microsoft.com/office/officeart/2005/8/layout/hierarchy6"/>
    <dgm:cxn modelId="{DFDFE0AF-898C-4A96-A8DD-6BE5CBAFE1AC}" type="presParOf" srcId="{EA366C73-0BB6-0E4B-89CE-F257558A4532}" destId="{C51075EA-C323-4547-8029-F1B84BD8A63F}" srcOrd="11" destOrd="0" presId="urn:microsoft.com/office/officeart/2005/8/layout/hierarchy6"/>
    <dgm:cxn modelId="{9478CAB6-9148-40AE-9CC6-7AE3F4420D63}" type="presParOf" srcId="{C51075EA-C323-4547-8029-F1B84BD8A63F}" destId="{854A1F4E-BF0E-5342-A591-7D2D03D808B1}" srcOrd="0" destOrd="0" presId="urn:microsoft.com/office/officeart/2005/8/layout/hierarchy6"/>
    <dgm:cxn modelId="{23D0FC7B-135F-46D6-A62C-4AB32C86D3F2}" type="presParOf" srcId="{EA366C73-0BB6-0E4B-89CE-F257558A4532}" destId="{7891CDB3-7BF3-E64D-9E11-E6087CCD3D9B}" srcOrd="12" destOrd="0" presId="urn:microsoft.com/office/officeart/2005/8/layout/hierarchy6"/>
    <dgm:cxn modelId="{E20396C2-3DA8-42D8-8655-3886C38FA2BD}" type="presParOf" srcId="{7891CDB3-7BF3-E64D-9E11-E6087CCD3D9B}" destId="{CFA0B168-057D-634A-B59E-2772629E8802}" srcOrd="0" destOrd="0" presId="urn:microsoft.com/office/officeart/2005/8/layout/hierarchy6"/>
    <dgm:cxn modelId="{228D991A-4556-4283-B877-F5708419A8CD}" type="presParOf" srcId="{7891CDB3-7BF3-E64D-9E11-E6087CCD3D9B}" destId="{5F1B86ED-8753-F445-B06B-8781897B4D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/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 б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 б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 custT="1"/>
      <dgm:spPr>
        <a:solidFill>
          <a:srgbClr val="39BEBD"/>
        </a:solidFill>
      </dgm:spPr>
      <dgm:t>
        <a:bodyPr/>
        <a:lstStyle/>
        <a:p>
          <a:pPr marL="269875" indent="-269875" algn="l"/>
          <a:r>
            <a:rPr lang="ru-RU" sz="1800" b="1" dirty="0">
              <a:solidFill>
                <a:schemeClr val="bg1"/>
              </a:solidFill>
            </a:rPr>
            <a:t>1 уровень 5%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2 уровень 5%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1591B6CC-6D69-1E49-B617-6F97D0A1C2D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DD38E9DE-0664-F147-BF49-989E2B83B60A}" type="parTrans" cxnId="{C5A1228B-E122-2C4E-B0AA-C529F48F1F3B}">
      <dgm:prSet/>
      <dgm:spPr/>
      <dgm:t>
        <a:bodyPr/>
        <a:lstStyle/>
        <a:p>
          <a:endParaRPr lang="ru-RU"/>
        </a:p>
      </dgm:t>
    </dgm:pt>
    <dgm:pt modelId="{E0AD5A7B-1539-C143-8C7E-4F70E3F02DCA}" type="sibTrans" cxnId="{C5A1228B-E122-2C4E-B0AA-C529F48F1F3B}">
      <dgm:prSet/>
      <dgm:spPr/>
      <dgm:t>
        <a:bodyPr/>
        <a:lstStyle/>
        <a:p>
          <a:endParaRPr lang="ru-RU"/>
        </a:p>
      </dgm:t>
    </dgm:pt>
    <dgm:pt modelId="{29A884BF-4D49-9E47-AB20-EB78605E66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6B9175C-6406-044B-9EEE-198953188857}" type="parTrans" cxnId="{1F5A17FA-F039-2646-83C7-89AE6B198A6E}">
      <dgm:prSet/>
      <dgm:spPr/>
      <dgm:t>
        <a:bodyPr/>
        <a:lstStyle/>
        <a:p>
          <a:endParaRPr lang="ru-RU"/>
        </a:p>
      </dgm:t>
    </dgm:pt>
    <dgm:pt modelId="{15A2CE75-2444-D046-BA89-4A6D1D142DA4}" type="sibTrans" cxnId="{1F5A17FA-F039-2646-83C7-89AE6B198A6E}">
      <dgm:prSet/>
      <dgm:spPr/>
      <dgm:t>
        <a:bodyPr/>
        <a:lstStyle/>
        <a:p>
          <a:endParaRPr lang="ru-RU"/>
        </a:p>
      </dgm:t>
    </dgm:pt>
    <dgm:pt modelId="{7FB39E36-A46C-114B-ABBF-82EFCCB36DF0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6 уровень 2%</a:t>
          </a:r>
        </a:p>
      </dgm:t>
    </dgm:pt>
    <dgm:pt modelId="{1B0A9F4D-5714-484E-9039-B0293F6AC3B5}" type="parTrans" cxnId="{7CDB82DE-9A52-4245-903C-0D0B1E1E6B1B}">
      <dgm:prSet/>
      <dgm:spPr/>
      <dgm:t>
        <a:bodyPr/>
        <a:lstStyle/>
        <a:p>
          <a:endParaRPr lang="ru-RU"/>
        </a:p>
      </dgm:t>
    </dgm:pt>
    <dgm:pt modelId="{FE6F9A35-FC20-FE40-86A1-119585089DD1}" type="sibTrans" cxnId="{7CDB82DE-9A52-4245-903C-0D0B1E1E6B1B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3 уровень 4%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4 уровень 3%</a:t>
          </a: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A59E6CB4-3B64-1A4A-9B08-4885898C2CBC}">
      <dgm:prSet phldrT="[Текст]" custT="1"/>
      <dgm:spPr>
        <a:solidFill>
          <a:srgbClr val="39BEBD"/>
        </a:solidFill>
      </dgm:spPr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5 уровень 3%</a:t>
          </a:r>
        </a:p>
      </dgm:t>
    </dgm:pt>
    <dgm:pt modelId="{1861F8CF-A722-A041-9284-D092417D43A9}" type="parTrans" cxnId="{A9D68BF4-BE48-EC4C-B54A-FD01577E04C0}">
      <dgm:prSet/>
      <dgm:spPr/>
      <dgm:t>
        <a:bodyPr/>
        <a:lstStyle/>
        <a:p>
          <a:endParaRPr lang="ru-RU"/>
        </a:p>
      </dgm:t>
    </dgm:pt>
    <dgm:pt modelId="{BB6410DB-170C-F84C-AC45-0DCCD98344D3}" type="sibTrans" cxnId="{A9D68BF4-BE48-EC4C-B54A-FD01577E04C0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 б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50CC4767-13D9-094F-8110-4CED61DF5E0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EBE44F40-F44C-724E-A6BC-2970D2E05F6D}" type="parTrans" cxnId="{E811EDA3-6AB1-7B4B-8CC3-78D0C027CF1A}">
      <dgm:prSet/>
      <dgm:spPr/>
      <dgm:t>
        <a:bodyPr/>
        <a:lstStyle/>
        <a:p>
          <a:endParaRPr lang="ru-RU"/>
        </a:p>
      </dgm:t>
    </dgm:pt>
    <dgm:pt modelId="{C0E8180C-FC27-B94D-A438-BBF113058CC7}" type="sibTrans" cxnId="{E811EDA3-6AB1-7B4B-8CC3-78D0C027CF1A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34858A18-6408-144B-85BD-C6468835859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C5006826-4617-3D49-9DC1-255140B42C9C}" type="parTrans" cxnId="{A018537A-3FEC-3F4E-91B6-AF2D1DCAD781}">
      <dgm:prSet/>
      <dgm:spPr/>
      <dgm:t>
        <a:bodyPr/>
        <a:lstStyle/>
        <a:p>
          <a:endParaRPr lang="ru-RU"/>
        </a:p>
      </dgm:t>
    </dgm:pt>
    <dgm:pt modelId="{18B42ACB-2BCD-834D-A870-C056406B0E43}" type="sibTrans" cxnId="{A018537A-3FEC-3F4E-91B6-AF2D1DCAD781}">
      <dgm:prSet/>
      <dgm:spPr/>
      <dgm:t>
        <a:bodyPr/>
        <a:lstStyle/>
        <a:p>
          <a:endParaRPr lang="ru-RU"/>
        </a:p>
      </dgm:t>
    </dgm:pt>
    <dgm:pt modelId="{459DF6EA-9C2D-8F41-B2AD-29A308485CC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AA5DCB17-614C-7045-9691-40A7668FCF21}" type="parTrans" cxnId="{B695B47B-A765-154C-90A4-8CCF44C0FF9D}">
      <dgm:prSet/>
      <dgm:spPr/>
      <dgm:t>
        <a:bodyPr/>
        <a:lstStyle/>
        <a:p>
          <a:endParaRPr lang="ru-RU"/>
        </a:p>
      </dgm:t>
    </dgm:pt>
    <dgm:pt modelId="{F0A43115-0894-584D-8A7F-AE6242DC72A9}" type="sibTrans" cxnId="{B695B47B-A765-154C-90A4-8CCF44C0FF9D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6DCC64E7-7850-CA49-B371-334E937B3CC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D394810-1F88-D44B-AA72-BE9F55F79996}" type="parTrans" cxnId="{92EF9D97-E5C3-AD49-99EA-B4D3EC7FD66F}">
      <dgm:prSet/>
      <dgm:spPr/>
      <dgm:t>
        <a:bodyPr/>
        <a:lstStyle/>
        <a:p>
          <a:endParaRPr lang="ru-RU"/>
        </a:p>
      </dgm:t>
    </dgm:pt>
    <dgm:pt modelId="{50C5A96D-4368-1048-ADDF-9C3A39DC0602}" type="sibTrans" cxnId="{92EF9D97-E5C3-AD49-99EA-B4D3EC7FD66F}">
      <dgm:prSet/>
      <dgm:spPr/>
      <dgm:t>
        <a:bodyPr/>
        <a:lstStyle/>
        <a:p>
          <a:endParaRPr lang="ru-RU"/>
        </a:p>
      </dgm:t>
    </dgm:pt>
    <dgm:pt modelId="{8F32CCC6-03FF-C848-9878-8DC4585F00A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99571BC-9375-C94C-9E42-B436A2D4CF6C}" type="parTrans" cxnId="{35B76FF0-08CF-DA46-A934-C0ED313D2CD6}">
      <dgm:prSet/>
      <dgm:spPr/>
      <dgm:t>
        <a:bodyPr/>
        <a:lstStyle/>
        <a:p>
          <a:endParaRPr lang="ru-RU"/>
        </a:p>
      </dgm:t>
    </dgm:pt>
    <dgm:pt modelId="{87391B40-BA34-BE4F-8FC0-E380E50740BA}" type="sibTrans" cxnId="{35B76FF0-08CF-DA46-A934-C0ED313D2CD6}">
      <dgm:prSet/>
      <dgm:spPr/>
      <dgm:t>
        <a:bodyPr/>
        <a:lstStyle/>
        <a:p>
          <a:endParaRPr lang="ru-RU"/>
        </a:p>
      </dgm:t>
    </dgm:pt>
    <dgm:pt modelId="{5C518284-0424-2644-B1E6-17EB024D2BB6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3FAE3EF-35CE-E845-8A12-6FE37B7D88CD}" type="parTrans" cxnId="{5C293195-7770-9D4D-8480-576FDBBB9DA9}">
      <dgm:prSet/>
      <dgm:spPr/>
      <dgm:t>
        <a:bodyPr/>
        <a:lstStyle/>
        <a:p>
          <a:endParaRPr lang="ru-RU"/>
        </a:p>
      </dgm:t>
    </dgm:pt>
    <dgm:pt modelId="{29DF29C3-060C-EA43-9DFE-802828C6D35D}" type="sibTrans" cxnId="{5C293195-7770-9D4D-8480-576FDBBB9DA9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20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20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20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20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F81CBF76-91F1-194B-8DA6-B4E61A8BA725}" type="pres">
      <dgm:prSet presAssocID="{DD38E9DE-0664-F147-BF49-989E2B83B60A}" presName="Name19" presStyleLbl="parChTrans1D4" presStyleIdx="2" presStyleCnt="20"/>
      <dgm:spPr/>
    </dgm:pt>
    <dgm:pt modelId="{B71710CC-503B-C64D-B699-59402023D4FA}" type="pres">
      <dgm:prSet presAssocID="{1591B6CC-6D69-1E49-B617-6F97D0A1C2D5}" presName="Name21" presStyleCnt="0"/>
      <dgm:spPr/>
    </dgm:pt>
    <dgm:pt modelId="{FA9D035F-2FCB-CB43-B46C-23AE407E47B0}" type="pres">
      <dgm:prSet presAssocID="{1591B6CC-6D69-1E49-B617-6F97D0A1C2D5}" presName="level2Shape" presStyleLbl="node4" presStyleIdx="2" presStyleCnt="20"/>
      <dgm:spPr>
        <a:prstGeom prst="ellipse">
          <a:avLst/>
        </a:prstGeom>
      </dgm:spPr>
    </dgm:pt>
    <dgm:pt modelId="{EC864213-E52E-AA45-A13B-F814F8E75D76}" type="pres">
      <dgm:prSet presAssocID="{1591B6CC-6D69-1E49-B617-6F97D0A1C2D5}" presName="hierChild3" presStyleCnt="0"/>
      <dgm:spPr/>
    </dgm:pt>
    <dgm:pt modelId="{70C98396-DB80-A444-87B8-52DD147011F4}" type="pres">
      <dgm:prSet presAssocID="{F6B9175C-6406-044B-9EEE-198953188857}" presName="Name19" presStyleLbl="parChTrans1D4" presStyleIdx="3" presStyleCnt="20"/>
      <dgm:spPr/>
    </dgm:pt>
    <dgm:pt modelId="{CFB79F12-46D6-3F49-A287-CDAD1D48D4C7}" type="pres">
      <dgm:prSet presAssocID="{29A884BF-4D49-9E47-AB20-EB78605E6653}" presName="Name21" presStyleCnt="0"/>
      <dgm:spPr/>
    </dgm:pt>
    <dgm:pt modelId="{305A9B89-4A97-5948-B145-42A275AE0689}" type="pres">
      <dgm:prSet presAssocID="{29A884BF-4D49-9E47-AB20-EB78605E6653}" presName="level2Shape" presStyleLbl="node4" presStyleIdx="3" presStyleCnt="20"/>
      <dgm:spPr>
        <a:prstGeom prst="ellipse">
          <a:avLst/>
        </a:prstGeom>
      </dgm:spPr>
    </dgm:pt>
    <dgm:pt modelId="{1383A4F7-9DB9-9D41-AF3A-4BCEB9845B35}" type="pres">
      <dgm:prSet presAssocID="{29A884BF-4D49-9E47-AB20-EB78605E6653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4" presStyleCnt="20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4" presStyleCnt="20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5" presStyleCnt="20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5" presStyleCnt="20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6" presStyleCnt="20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6" presStyleCnt="20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7" presStyleCnt="20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7" presStyleCnt="20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8" presStyleCnt="20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8" presStyleCnt="20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96D0905F-0EF0-1B4B-9948-E9AD7AA33CA3}" type="pres">
      <dgm:prSet presAssocID="{FD394810-1F88-D44B-AA72-BE9F55F79996}" presName="Name19" presStyleLbl="parChTrans1D4" presStyleIdx="9" presStyleCnt="20"/>
      <dgm:spPr/>
    </dgm:pt>
    <dgm:pt modelId="{3A919963-1119-0242-86B0-71C64D2661C8}" type="pres">
      <dgm:prSet presAssocID="{6DCC64E7-7850-CA49-B371-334E937B3CC3}" presName="Name21" presStyleCnt="0"/>
      <dgm:spPr/>
    </dgm:pt>
    <dgm:pt modelId="{26354612-2FAD-4E42-88BE-B05A144DDA6F}" type="pres">
      <dgm:prSet presAssocID="{6DCC64E7-7850-CA49-B371-334E937B3CC3}" presName="level2Shape" presStyleLbl="node4" presStyleIdx="9" presStyleCnt="20"/>
      <dgm:spPr>
        <a:prstGeom prst="ellipse">
          <a:avLst/>
        </a:prstGeom>
      </dgm:spPr>
    </dgm:pt>
    <dgm:pt modelId="{C0A0DF00-6A71-2244-B6E2-1431ACBC0E0D}" type="pres">
      <dgm:prSet presAssocID="{6DCC64E7-7850-CA49-B371-334E937B3CC3}" presName="hierChild3" presStyleCnt="0"/>
      <dgm:spPr/>
    </dgm:pt>
    <dgm:pt modelId="{ED997D2A-83A8-F64D-B6EC-8AA412377F23}" type="pres">
      <dgm:prSet presAssocID="{199571BC-9375-C94C-9E42-B436A2D4CF6C}" presName="Name19" presStyleLbl="parChTrans1D4" presStyleIdx="10" presStyleCnt="20"/>
      <dgm:spPr/>
    </dgm:pt>
    <dgm:pt modelId="{384AD7A0-4459-3449-B940-3336E7EE3B52}" type="pres">
      <dgm:prSet presAssocID="{8F32CCC6-03FF-C848-9878-8DC4585F00A1}" presName="Name21" presStyleCnt="0"/>
      <dgm:spPr/>
    </dgm:pt>
    <dgm:pt modelId="{F30B167C-6414-7C4E-AA29-5D03975F5940}" type="pres">
      <dgm:prSet presAssocID="{8F32CCC6-03FF-C848-9878-8DC4585F00A1}" presName="level2Shape" presStyleLbl="node4" presStyleIdx="10" presStyleCnt="20"/>
      <dgm:spPr>
        <a:prstGeom prst="ellipse">
          <a:avLst/>
        </a:prstGeom>
      </dgm:spPr>
    </dgm:pt>
    <dgm:pt modelId="{90706170-4C11-DA4B-B0AF-CC7171C4FDFC}" type="pres">
      <dgm:prSet presAssocID="{8F32CCC6-03FF-C848-9878-8DC4585F00A1}" presName="hierChild3" presStyleCnt="0"/>
      <dgm:spPr/>
    </dgm:pt>
    <dgm:pt modelId="{CDBC0D5E-D2DC-9543-91B3-54356CFA8F76}" type="pres">
      <dgm:prSet presAssocID="{33FAE3EF-35CE-E845-8A12-6FE37B7D88CD}" presName="Name19" presStyleLbl="parChTrans1D4" presStyleIdx="11" presStyleCnt="20"/>
      <dgm:spPr/>
    </dgm:pt>
    <dgm:pt modelId="{D2535B44-1DFE-5F45-AF51-D5DFD5D454D4}" type="pres">
      <dgm:prSet presAssocID="{5C518284-0424-2644-B1E6-17EB024D2BB6}" presName="Name21" presStyleCnt="0"/>
      <dgm:spPr/>
    </dgm:pt>
    <dgm:pt modelId="{5A30B35B-00D0-CB4F-9FDE-57CA07039E35}" type="pres">
      <dgm:prSet presAssocID="{5C518284-0424-2644-B1E6-17EB024D2BB6}" presName="level2Shape" presStyleLbl="node4" presStyleIdx="11" presStyleCnt="20"/>
      <dgm:spPr>
        <a:prstGeom prst="ellipse">
          <a:avLst/>
        </a:prstGeom>
      </dgm:spPr>
    </dgm:pt>
    <dgm:pt modelId="{327EBEE0-18B1-EE4D-86AB-5FCB356E2A64}" type="pres">
      <dgm:prSet presAssocID="{5C518284-0424-2644-B1E6-17EB024D2BB6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2" presStyleCnt="20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2" presStyleCnt="20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3" presStyleCnt="20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3" presStyleCnt="20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4" presStyleCnt="20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4" presStyleCnt="20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A09B6F4E-8426-EB4C-8BEB-7A68D29B68EE}" type="pres">
      <dgm:prSet presAssocID="{EBE44F40-F44C-724E-A6BC-2970D2E05F6D}" presName="Name19" presStyleLbl="parChTrans1D4" presStyleIdx="15" presStyleCnt="20"/>
      <dgm:spPr/>
    </dgm:pt>
    <dgm:pt modelId="{B4DEA922-103D-9141-9D3F-94BA5EA8C7FB}" type="pres">
      <dgm:prSet presAssocID="{50CC4767-13D9-094F-8110-4CED61DF5E0F}" presName="Name21" presStyleCnt="0"/>
      <dgm:spPr/>
    </dgm:pt>
    <dgm:pt modelId="{F620EFD5-B856-494F-9105-8E9C4173BEFB}" type="pres">
      <dgm:prSet presAssocID="{50CC4767-13D9-094F-8110-4CED61DF5E0F}" presName="level2Shape" presStyleLbl="node4" presStyleIdx="15" presStyleCnt="20"/>
      <dgm:spPr>
        <a:prstGeom prst="ellipse">
          <a:avLst/>
        </a:prstGeom>
      </dgm:spPr>
    </dgm:pt>
    <dgm:pt modelId="{A119D01F-5BCC-5345-8467-203855B757FC}" type="pres">
      <dgm:prSet presAssocID="{50CC4767-13D9-094F-8110-4CED61DF5E0F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6" presStyleCnt="20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6" presStyleCnt="20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8D49676A-5FB6-9A48-BCA2-39DCAF706CE6}" type="pres">
      <dgm:prSet presAssocID="{C5006826-4617-3D49-9DC1-255140B42C9C}" presName="Name19" presStyleLbl="parChTrans1D4" presStyleIdx="17" presStyleCnt="20"/>
      <dgm:spPr/>
    </dgm:pt>
    <dgm:pt modelId="{8F9FCB44-FD2C-774A-A6E6-082284AB6086}" type="pres">
      <dgm:prSet presAssocID="{34858A18-6408-144B-85BD-C64688358592}" presName="Name21" presStyleCnt="0"/>
      <dgm:spPr/>
    </dgm:pt>
    <dgm:pt modelId="{43C0648A-E2C4-534F-89E8-3B858F2354EB}" type="pres">
      <dgm:prSet presAssocID="{34858A18-6408-144B-85BD-C64688358592}" presName="level2Shape" presStyleLbl="node4" presStyleIdx="17" presStyleCnt="20"/>
      <dgm:spPr>
        <a:prstGeom prst="ellipse">
          <a:avLst/>
        </a:prstGeom>
      </dgm:spPr>
    </dgm:pt>
    <dgm:pt modelId="{35BE8101-6283-2348-9748-3289A1BB2130}" type="pres">
      <dgm:prSet presAssocID="{34858A18-6408-144B-85BD-C64688358592}" presName="hierChild3" presStyleCnt="0"/>
      <dgm:spPr/>
    </dgm:pt>
    <dgm:pt modelId="{B7AA8612-9265-704F-A423-6139B46896EE}" type="pres">
      <dgm:prSet presAssocID="{AA5DCB17-614C-7045-9691-40A7668FCF21}" presName="Name19" presStyleLbl="parChTrans1D4" presStyleIdx="18" presStyleCnt="20"/>
      <dgm:spPr/>
    </dgm:pt>
    <dgm:pt modelId="{15C75A8B-8125-D04C-8C71-FCB2733DAA53}" type="pres">
      <dgm:prSet presAssocID="{459DF6EA-9C2D-8F41-B2AD-29A308485CC1}" presName="Name21" presStyleCnt="0"/>
      <dgm:spPr/>
    </dgm:pt>
    <dgm:pt modelId="{D5BF9135-B794-3847-815E-8905E7E0B53B}" type="pres">
      <dgm:prSet presAssocID="{459DF6EA-9C2D-8F41-B2AD-29A308485CC1}" presName="level2Shape" presStyleLbl="node4" presStyleIdx="18" presStyleCnt="20"/>
      <dgm:spPr>
        <a:prstGeom prst="ellipse">
          <a:avLst/>
        </a:prstGeom>
      </dgm:spPr>
    </dgm:pt>
    <dgm:pt modelId="{BA3545B8-12CC-A04F-B2A5-04E00A8FB507}" type="pres">
      <dgm:prSet presAssocID="{459DF6EA-9C2D-8F41-B2AD-29A308485CC1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9" presStyleCnt="20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9" presStyleCnt="20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7"/>
      <dgm:spPr/>
    </dgm:pt>
    <dgm:pt modelId="{7CF07570-3018-0742-845A-6124C450587F}" type="pres">
      <dgm:prSet presAssocID="{62E0F2CC-3EC2-A041-BDFF-61A78617C0B9}" presName="bgRectTx" presStyleLbl="bgShp" presStyleIdx="0" presStyleCnt="7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7"/>
      <dgm:spPr/>
    </dgm:pt>
    <dgm:pt modelId="{C47350B0-B1A4-C748-B152-7BBC793F085F}" type="pres">
      <dgm:prSet presAssocID="{6C683A97-8ECA-4647-9A5C-F0BAA32CFC57}" presName="bgRectTx" presStyleLbl="bgShp" presStyleIdx="1" presStyleCnt="7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7"/>
      <dgm:spPr/>
    </dgm:pt>
    <dgm:pt modelId="{AD955240-7C31-9842-9EEB-7984E51251F4}" type="pres">
      <dgm:prSet presAssocID="{8350B015-D354-A04D-B0F4-845CE99662FF}" presName="bgRectTx" presStyleLbl="bgShp" presStyleIdx="2" presStyleCnt="7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7"/>
      <dgm:spPr/>
    </dgm:pt>
    <dgm:pt modelId="{DB309360-8C61-1F4B-BA1F-76FC583E192B}" type="pres">
      <dgm:prSet presAssocID="{2168985F-5031-9345-AB41-3848540720F6}" presName="bgRectTx" presStyleLbl="bgShp" presStyleIdx="3" presStyleCnt="7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7"/>
      <dgm:spPr/>
    </dgm:pt>
    <dgm:pt modelId="{D09B0A23-9E95-B34F-A8C6-15DB7321F3B3}" type="pres">
      <dgm:prSet presAssocID="{8387E9C9-0F90-0B4C-9946-BC4040243BA9}" presName="bgRectTx" presStyleLbl="bgShp" presStyleIdx="4" presStyleCnt="7">
        <dgm:presLayoutVars>
          <dgm:bulletEnabled val="1"/>
        </dgm:presLayoutVars>
      </dgm:prSet>
      <dgm:spPr/>
    </dgm:pt>
    <dgm:pt modelId="{FD7EB3B5-777E-874E-94CC-EDDB5107CD38}" type="pres">
      <dgm:prSet presAssocID="{8387E9C9-0F90-0B4C-9946-BC4040243BA9}" presName="spComp" presStyleCnt="0"/>
      <dgm:spPr/>
    </dgm:pt>
    <dgm:pt modelId="{30B4BCDF-566C-364E-B28B-542C4DB5E81B}" type="pres">
      <dgm:prSet presAssocID="{8387E9C9-0F90-0B4C-9946-BC4040243BA9}" presName="vSp" presStyleCnt="0"/>
      <dgm:spPr/>
    </dgm:pt>
    <dgm:pt modelId="{DAE53127-AD99-F545-91CA-053D4684BBD7}" type="pres">
      <dgm:prSet presAssocID="{A59E6CB4-3B64-1A4A-9B08-4885898C2CBC}" presName="rectComp" presStyleCnt="0"/>
      <dgm:spPr/>
    </dgm:pt>
    <dgm:pt modelId="{C92D798C-0084-904B-8BCC-B0D978C7248D}" type="pres">
      <dgm:prSet presAssocID="{A59E6CB4-3B64-1A4A-9B08-4885898C2CBC}" presName="bgRect" presStyleLbl="bgShp" presStyleIdx="5" presStyleCnt="7"/>
      <dgm:spPr/>
    </dgm:pt>
    <dgm:pt modelId="{C53C7C51-294E-CA40-AA7A-89673CC16FC4}" type="pres">
      <dgm:prSet presAssocID="{A59E6CB4-3B64-1A4A-9B08-4885898C2CBC}" presName="bgRectTx" presStyleLbl="bgShp" presStyleIdx="5" presStyleCnt="7">
        <dgm:presLayoutVars>
          <dgm:bulletEnabled val="1"/>
        </dgm:presLayoutVars>
      </dgm:prSet>
      <dgm:spPr/>
    </dgm:pt>
    <dgm:pt modelId="{C51075EA-C323-4547-8029-F1B84BD8A63F}" type="pres">
      <dgm:prSet presAssocID="{A59E6CB4-3B64-1A4A-9B08-4885898C2CBC}" presName="spComp" presStyleCnt="0"/>
      <dgm:spPr/>
    </dgm:pt>
    <dgm:pt modelId="{854A1F4E-BF0E-5342-A591-7D2D03D808B1}" type="pres">
      <dgm:prSet presAssocID="{A59E6CB4-3B64-1A4A-9B08-4885898C2CBC}" presName="vSp" presStyleCnt="0"/>
      <dgm:spPr/>
    </dgm:pt>
    <dgm:pt modelId="{7891CDB3-7BF3-E64D-9E11-E6087CCD3D9B}" type="pres">
      <dgm:prSet presAssocID="{7FB39E36-A46C-114B-ABBF-82EFCCB36DF0}" presName="rectComp" presStyleCnt="0"/>
      <dgm:spPr/>
    </dgm:pt>
    <dgm:pt modelId="{CFA0B168-057D-634A-B59E-2772629E8802}" type="pres">
      <dgm:prSet presAssocID="{7FB39E36-A46C-114B-ABBF-82EFCCB36DF0}" presName="bgRect" presStyleLbl="bgShp" presStyleIdx="6" presStyleCnt="7"/>
      <dgm:spPr/>
    </dgm:pt>
    <dgm:pt modelId="{5F1B86ED-8753-F445-B06B-8781897B4DED}" type="pres">
      <dgm:prSet presAssocID="{7FB39E36-A46C-114B-ABBF-82EFCCB36DF0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EA322702-B5EF-4892-805F-5848F0496300}" type="presOf" srcId="{C06E3F0A-9F6C-2040-81CA-44A865653558}" destId="{26C9980D-A51D-6340-B4E1-D90E4DB49737}" srcOrd="0" destOrd="0" presId="urn:microsoft.com/office/officeart/2005/8/layout/hierarchy6"/>
    <dgm:cxn modelId="{25EF8904-D7B5-4535-A4D3-4FAEAC105FA9}" type="presOf" srcId="{F77B5932-AF44-5F46-B512-BA9782046C1B}" destId="{9A0BBF7A-8DD6-084C-98E1-348A41C3BE1C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A58E3C07-DF35-41B9-A64E-CBE3B423AD16}" type="presOf" srcId="{4E44EF79-2072-6C40-94B4-DDA4BBBB4E15}" destId="{3C9C0F76-B1F6-A84E-BEEA-E23500872EA5}" srcOrd="0" destOrd="0" presId="urn:microsoft.com/office/officeart/2005/8/layout/hierarchy6"/>
    <dgm:cxn modelId="{3C1FB907-8CF8-4C1C-88B3-24AAC4C91096}" type="presOf" srcId="{E073516F-ADC7-8F4B-B804-0D0D48E0F1B4}" destId="{93037187-84F3-A841-906F-7DACEC2EBC33}" srcOrd="0" destOrd="0" presId="urn:microsoft.com/office/officeart/2005/8/layout/hierarchy6"/>
    <dgm:cxn modelId="{10BBE909-3CD7-414C-89D3-C4FF91B69A48}" type="presOf" srcId="{8387E9C9-0F90-0B4C-9946-BC4040243BA9}" destId="{D09B0A23-9E95-B34F-A8C6-15DB7321F3B3}" srcOrd="1" destOrd="0" presId="urn:microsoft.com/office/officeart/2005/8/layout/hierarchy6"/>
    <dgm:cxn modelId="{7109890C-2456-436C-8B90-05E51284233D}" type="presOf" srcId="{66173110-D582-B246-A834-97F0724ECBE7}" destId="{BF5A2F05-6CA7-A44D-904A-63DFB6B14DBB}" srcOrd="0" destOrd="0" presId="urn:microsoft.com/office/officeart/2005/8/layout/hierarchy6"/>
    <dgm:cxn modelId="{8B2B260E-1F67-C94C-A52E-791290142ACA}" srcId="{C5D8DF29-138B-C440-9F3F-FEF8EFF0A4E1}" destId="{0DD4D332-C5B7-4D46-AE8E-DFD00C23CF77}" srcOrd="1" destOrd="0" parTransId="{B89ADC48-1BEB-EB4B-B4CC-30C807C19FAC}" sibTransId="{40FFD8B6-8021-0B46-8FA9-ACE365E88C70}"/>
    <dgm:cxn modelId="{DA1D5E0F-A77B-47E1-9E87-C29C1356DB7D}" type="presOf" srcId="{5C518284-0424-2644-B1E6-17EB024D2BB6}" destId="{5A30B35B-00D0-CB4F-9FDE-57CA07039E35}" srcOrd="0" destOrd="0" presId="urn:microsoft.com/office/officeart/2005/8/layout/hierarchy6"/>
    <dgm:cxn modelId="{73A15010-9AAC-4727-9ACF-FBDFE2369032}" type="presOf" srcId="{199571BC-9375-C94C-9E42-B436A2D4CF6C}" destId="{ED997D2A-83A8-F64D-B6EC-8AA412377F23}" srcOrd="0" destOrd="0" presId="urn:microsoft.com/office/officeart/2005/8/layout/hierarchy6"/>
    <dgm:cxn modelId="{14DDB313-EC9A-40DE-BF25-29E4AF7309D3}" type="presOf" srcId="{369C510F-4057-8C4B-BC09-786BB9E6F10A}" destId="{B76FCF91-2D1F-3245-8E0F-9FF29FA289F4}" srcOrd="0" destOrd="0" presId="urn:microsoft.com/office/officeart/2005/8/layout/hierarchy6"/>
    <dgm:cxn modelId="{028C2A16-60EA-44EF-8EB6-7447EB4EA5D6}" type="presOf" srcId="{0EA28002-0568-2A46-9182-D1BD8A39E242}" destId="{C675F751-3932-4D47-8834-5750A28707C2}" srcOrd="0" destOrd="0" presId="urn:microsoft.com/office/officeart/2005/8/layout/hierarchy6"/>
    <dgm:cxn modelId="{0D6B6616-D838-44E1-8DAD-4E2D3F45BCE9}" type="presOf" srcId="{50CC4767-13D9-094F-8110-4CED61DF5E0F}" destId="{F620EFD5-B856-494F-9105-8E9C4173BEFB}" srcOrd="0" destOrd="0" presId="urn:microsoft.com/office/officeart/2005/8/layout/hierarchy6"/>
    <dgm:cxn modelId="{BA50A316-E2A9-4CB5-81AE-C7377B66D82E}" type="presOf" srcId="{2168985F-5031-9345-AB41-3848540720F6}" destId="{DEA57323-74EB-C34A-9124-EEFFD4EBB844}" srcOrd="0" destOrd="0" presId="urn:microsoft.com/office/officeart/2005/8/layout/hierarchy6"/>
    <dgm:cxn modelId="{EB9A7217-08C7-4219-94B2-34464F42678B}" type="presOf" srcId="{7FB39E36-A46C-114B-ABBF-82EFCCB36DF0}" destId="{5F1B86ED-8753-F445-B06B-8781897B4DED}" srcOrd="1" destOrd="0" presId="urn:microsoft.com/office/officeart/2005/8/layout/hierarchy6"/>
    <dgm:cxn modelId="{190ED019-13C5-49AF-9C09-6D18AAC6C306}" type="presOf" srcId="{459DF6EA-9C2D-8F41-B2AD-29A308485CC1}" destId="{D5BF9135-B794-3847-815E-8905E7E0B53B}" srcOrd="0" destOrd="0" presId="urn:microsoft.com/office/officeart/2005/8/layout/hierarchy6"/>
    <dgm:cxn modelId="{15D11F1A-7967-4422-815C-5F2789081D0B}" type="presOf" srcId="{4BC8D344-4FF2-9D45-AE66-05971254A473}" destId="{9F2AD7D3-5DC2-D940-9D75-EB5505387EEF}" srcOrd="0" destOrd="0" presId="urn:microsoft.com/office/officeart/2005/8/layout/hierarchy6"/>
    <dgm:cxn modelId="{41AE211B-63BC-4DA6-9948-A39C4EF98312}" type="presOf" srcId="{29A884BF-4D49-9E47-AB20-EB78605E6653}" destId="{305A9B89-4A97-5948-B145-42A275AE0689}" srcOrd="0" destOrd="0" presId="urn:microsoft.com/office/officeart/2005/8/layout/hierarchy6"/>
    <dgm:cxn modelId="{D6CD461C-3ECD-4CD9-BFF6-7853F1A5081A}" type="presOf" srcId="{1F20C9A2-FC85-E246-BF3F-E3C554B1FAA1}" destId="{5EFAFD77-9D8A-934D-9B79-0AF50BE01411}" srcOrd="0" destOrd="0" presId="urn:microsoft.com/office/officeart/2005/8/layout/hierarchy6"/>
    <dgm:cxn modelId="{9419B91D-D4E6-4370-BDEA-7F6B779BDFB9}" type="presOf" srcId="{C5D8DF29-138B-C440-9F3F-FEF8EFF0A4E1}" destId="{768E3635-9BC5-CA44-B751-A20E2354B868}" srcOrd="0" destOrd="0" presId="urn:microsoft.com/office/officeart/2005/8/layout/hierarchy6"/>
    <dgm:cxn modelId="{995CFA1F-DFE2-40C9-883A-1A6CD449FAD5}" type="presOf" srcId="{995FE7EC-4CD0-A840-B9C0-86002A7AEA93}" destId="{4104AE82-5A87-4941-8E9C-D217FF988D46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5BA28526-DD75-42E8-BB37-07490553EBC3}" type="presOf" srcId="{08938250-4EA0-E44E-8042-29B1F93C6855}" destId="{018970DC-3F5D-234A-9F85-AB1986A825DE}" srcOrd="0" destOrd="0" presId="urn:microsoft.com/office/officeart/2005/8/layout/hierarchy6"/>
    <dgm:cxn modelId="{B450B530-3985-4555-B366-9230FF5ED9E5}" type="presOf" srcId="{34858A18-6408-144B-85BD-C64688358592}" destId="{43C0648A-E2C4-534F-89E8-3B858F2354EB}" srcOrd="0" destOrd="0" presId="urn:microsoft.com/office/officeart/2005/8/layout/hierarchy6"/>
    <dgm:cxn modelId="{29C2B731-9288-430F-9594-EB4F9EE103C3}" type="presOf" srcId="{68D9E4D9-7D91-FD4C-BDCB-87137BA777CC}" destId="{B4C01663-9F17-FD46-AB61-76E6FFED454E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D3D1E236-23F1-46BE-8F71-1A3F7456E3E6}" type="presOf" srcId="{CEE53FB0-D0EA-F449-B51D-C77720A5338A}" destId="{F751BE01-77D5-694F-9BD4-356A9649CFE1}" srcOrd="0" destOrd="0" presId="urn:microsoft.com/office/officeart/2005/8/layout/hierarchy6"/>
    <dgm:cxn modelId="{32E01E38-E5B6-4BB2-AAC0-89116E31B01B}" type="presOf" srcId="{33FAE3EF-35CE-E845-8A12-6FE37B7D88CD}" destId="{CDBC0D5E-D2DC-9543-91B3-54356CFA8F76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41E1FF39-163B-455E-8D95-9D005A06ED9B}" type="presOf" srcId="{523689E4-6A67-784C-AC69-04B38E9ABD3B}" destId="{DAF7CE4A-CF5C-0645-93BE-9E1977C7D36C}" srcOrd="0" destOrd="0" presId="urn:microsoft.com/office/officeart/2005/8/layout/hierarchy6"/>
    <dgm:cxn modelId="{D06DA93A-3345-4A4A-9367-B2A8025FF610}" type="presOf" srcId="{F6B9175C-6406-044B-9EEE-198953188857}" destId="{70C98396-DB80-A444-87B8-52DD147011F4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A815E540-9107-4A4D-8F05-6B4C05767372}" type="presOf" srcId="{A59E6CB4-3B64-1A4A-9B08-4885898C2CBC}" destId="{C53C7C51-294E-CA40-AA7A-89673CC16FC4}" srcOrd="1" destOrd="0" presId="urn:microsoft.com/office/officeart/2005/8/layout/hierarchy6"/>
    <dgm:cxn modelId="{C80D745B-63DC-4F65-9405-8846CD7FCD53}" type="presOf" srcId="{A9BDE9F8-902B-2548-9CE9-C2B0FB894DF2}" destId="{E30DDE4F-F30A-A646-9B59-103A5AF48D65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7135A260-16F9-4A1A-B2CD-D4F879D0CFDB}" type="presOf" srcId="{9B49EFDA-5119-3D4B-B79E-5EAA1497E8AC}" destId="{3572CC49-F391-0444-ABC9-6CFE55E5D2BC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F4AC5943-6C0C-4CB3-874E-C06A8C71CC95}" type="presOf" srcId="{DC0ED539-7C0E-D046-BF8A-A3ADE5CEFBA2}" destId="{73362B28-A570-C049-8C20-5BFFCF32A29C}" srcOrd="0" destOrd="0" presId="urn:microsoft.com/office/officeart/2005/8/layout/hierarchy6"/>
    <dgm:cxn modelId="{8D683A44-D389-47AC-B42B-49C96ABDB44E}" type="presOf" srcId="{EBF4D248-C024-954C-BB57-EF4CCD38A9C9}" destId="{FB3EE08B-2BC2-4A44-93FF-E3EC4E81B949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138D2246-8007-49BE-A223-0FBEBBA8EC6A}" type="presOf" srcId="{92287381-D5F2-2447-A61F-DE21D03C95FB}" destId="{DE298A7E-D73F-374F-89ED-88F9603F17FA}" srcOrd="0" destOrd="0" presId="urn:microsoft.com/office/officeart/2005/8/layout/hierarchy6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FC01D06A-CB06-432D-ABEB-69635BFC06A9}" type="presOf" srcId="{B7473537-AEDC-C441-8212-7011374150A2}" destId="{F28AA656-6E51-4B4C-BCEE-0F9DFDD3DC7A}" srcOrd="0" destOrd="0" presId="urn:microsoft.com/office/officeart/2005/8/layout/hierarchy6"/>
    <dgm:cxn modelId="{A6B8E44E-7764-4C2E-8F97-C36BB0D3C632}" type="presOf" srcId="{6C683A97-8ECA-4647-9A5C-F0BAA32CFC57}" destId="{F3366844-B469-264E-B216-F820DE6AD262}" srcOrd="0" destOrd="0" presId="urn:microsoft.com/office/officeart/2005/8/layout/hierarchy6"/>
    <dgm:cxn modelId="{02309F50-D341-45D3-8CEA-1DC291DD6550}" type="presOf" srcId="{81E85A07-3B80-C447-A862-B9DE09059D53}" destId="{20621B13-22AD-D748-8B21-496F64C3F1A1}" srcOrd="0" destOrd="0" presId="urn:microsoft.com/office/officeart/2005/8/layout/hierarchy6"/>
    <dgm:cxn modelId="{5362DA70-3F24-40E9-B4FF-2EBF33FB3AFF}" type="presOf" srcId="{8350B015-D354-A04D-B0F4-845CE99662FF}" destId="{AD955240-7C31-9842-9EEB-7984E51251F4}" srcOrd="1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69741675-CB60-45F1-BAD4-8A4A199B258C}" type="presOf" srcId="{8350B015-D354-A04D-B0F4-845CE99662FF}" destId="{6A476316-836C-DD45-9C02-3F6667D0F856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A018537A-3FEC-3F4E-91B6-AF2D1DCAD781}" srcId="{0DD4D332-C5B7-4D46-AE8E-DFD00C23CF77}" destId="{34858A18-6408-144B-85BD-C64688358592}" srcOrd="0" destOrd="0" parTransId="{C5006826-4617-3D49-9DC1-255140B42C9C}" sibTransId="{18B42ACB-2BCD-834D-A870-C056406B0E43}"/>
    <dgm:cxn modelId="{B695B47B-A765-154C-90A4-8CCF44C0FF9D}" srcId="{0DD4D332-C5B7-4D46-AE8E-DFD00C23CF77}" destId="{459DF6EA-9C2D-8F41-B2AD-29A308485CC1}" srcOrd="1" destOrd="0" parTransId="{AA5DCB17-614C-7045-9691-40A7668FCF21}" sibTransId="{F0A43115-0894-584D-8A7F-AE6242DC72A9}"/>
    <dgm:cxn modelId="{F10A567D-4624-4D4F-9189-85E27B279429}" type="presOf" srcId="{DD38E9DE-0664-F147-BF49-989E2B83B60A}" destId="{F81CBF76-91F1-194B-8DA6-B4E61A8BA725}" srcOrd="0" destOrd="0" presId="urn:microsoft.com/office/officeart/2005/8/layout/hierarchy6"/>
    <dgm:cxn modelId="{600D2183-6F76-448B-AC4B-A172AB66C610}" type="presOf" srcId="{0DD4D332-C5B7-4D46-AE8E-DFD00C23CF77}" destId="{99831333-6816-5445-A3F7-091C7A56263F}" srcOrd="0" destOrd="0" presId="urn:microsoft.com/office/officeart/2005/8/layout/hierarchy6"/>
    <dgm:cxn modelId="{90D69884-FB08-4B2E-9BD3-CBA56DB268F4}" type="presOf" srcId="{10B22737-71B6-D048-B1F7-8F1695B8CF30}" destId="{85DA041C-A306-F84E-BCE7-1AAAAE9675F2}" srcOrd="0" destOrd="0" presId="urn:microsoft.com/office/officeart/2005/8/layout/hierarchy6"/>
    <dgm:cxn modelId="{C5A1228B-E122-2C4E-B0AA-C529F48F1F3B}" srcId="{814AC7FD-03F3-0A47-B460-2AF2344A50FF}" destId="{1591B6CC-6D69-1E49-B617-6F97D0A1C2D5}" srcOrd="0" destOrd="0" parTransId="{DD38E9DE-0664-F147-BF49-989E2B83B60A}" sibTransId="{E0AD5A7B-1539-C143-8C7E-4F70E3F02DCA}"/>
    <dgm:cxn modelId="{55E8CF8E-6B0E-4A0F-BF4B-09C0E848F955}" type="presOf" srcId="{9311D175-97C1-5444-AB59-66ED5CF80BD9}" destId="{C2654F19-A450-3A41-B691-EA61728B4175}" srcOrd="0" destOrd="0" presId="urn:microsoft.com/office/officeart/2005/8/layout/hierarchy6"/>
    <dgm:cxn modelId="{5DA0D18E-93EA-41FA-A18D-1397A5D29F85}" type="presOf" srcId="{A59E6CB4-3B64-1A4A-9B08-4885898C2CBC}" destId="{C92D798C-0084-904B-8BCC-B0D978C7248D}" srcOrd="0" destOrd="0" presId="urn:microsoft.com/office/officeart/2005/8/layout/hierarchy6"/>
    <dgm:cxn modelId="{1A8A118F-EC13-4BBB-9792-94077190C5F8}" type="presOf" srcId="{C2C67135-72F2-804E-A120-7E411366EF6A}" destId="{7962CFE6-BA96-7843-9FCE-ED55A73B29D7}" srcOrd="0" destOrd="0" presId="urn:microsoft.com/office/officeart/2005/8/layout/hierarchy6"/>
    <dgm:cxn modelId="{5C293195-7770-9D4D-8480-576FDBBB9DA9}" srcId="{E5446218-84CE-904E-9C8A-90F9F44DF9FE}" destId="{5C518284-0424-2644-B1E6-17EB024D2BB6}" srcOrd="2" destOrd="0" parTransId="{33FAE3EF-35CE-E845-8A12-6FE37B7D88CD}" sibTransId="{29DF29C3-060C-EA43-9DFE-802828C6D35D}"/>
    <dgm:cxn modelId="{92EF9D97-E5C3-AD49-99EA-B4D3EC7FD66F}" srcId="{E5446218-84CE-904E-9C8A-90F9F44DF9FE}" destId="{6DCC64E7-7850-CA49-B371-334E937B3CC3}" srcOrd="0" destOrd="0" parTransId="{FD394810-1F88-D44B-AA72-BE9F55F79996}" sibTransId="{50C5A96D-4368-1048-ADDF-9C3A39DC0602}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BD05AF99-4DE8-4D18-834D-C8F9BFA66DED}" type="presOf" srcId="{C5006826-4617-3D49-9DC1-255140B42C9C}" destId="{8D49676A-5FB6-9A48-BCA2-39DCAF706CE6}" srcOrd="0" destOrd="0" presId="urn:microsoft.com/office/officeart/2005/8/layout/hierarchy6"/>
    <dgm:cxn modelId="{3F271C9A-B336-4E0D-97A3-12B164E6D7A4}" type="presOf" srcId="{6B1ECEC1-305B-C84B-BDAC-501521E2772B}" destId="{6C8785C0-86A6-4B43-B1D7-E4C638AAB9C0}" srcOrd="0" destOrd="0" presId="urn:microsoft.com/office/officeart/2005/8/layout/hierarchy6"/>
    <dgm:cxn modelId="{2B570E9D-73E3-4649-80E9-758E8A08738D}" type="presOf" srcId="{0D0922A7-27CC-F546-9031-1EC946C7EBD5}" destId="{C5948E49-5FFF-E94F-9000-2167FD77568C}" srcOrd="0" destOrd="0" presId="urn:microsoft.com/office/officeart/2005/8/layout/hierarchy6"/>
    <dgm:cxn modelId="{EE51AA9E-6316-EF46-8478-CDEB78BB96A3}" srcId="{C5D8DF29-138B-C440-9F3F-FEF8EFF0A4E1}" destId="{89941322-C7E1-1948-A6EC-643C455D36C8}" srcOrd="2" destOrd="0" parTransId="{F6CBDD0D-0D99-C14F-8CEB-2B5290D3A9E6}" sibTransId="{F130478E-49F6-2448-9459-08050DCD6723}"/>
    <dgm:cxn modelId="{7A9B029F-CA81-4C8D-8422-EC046862EBFE}" type="presOf" srcId="{B55A2738-03DB-0A44-A545-2A773676BC31}" destId="{9581C1E1-FD83-4348-8B97-27D701A8A206}" srcOrd="0" destOrd="0" presId="urn:microsoft.com/office/officeart/2005/8/layout/hierarchy6"/>
    <dgm:cxn modelId="{80B6929F-F9F2-4E5A-9B00-D6A33D008E35}" type="presOf" srcId="{7FB39E36-A46C-114B-ABBF-82EFCCB36DF0}" destId="{CFA0B168-057D-634A-B59E-2772629E8802}" srcOrd="0" destOrd="0" presId="urn:microsoft.com/office/officeart/2005/8/layout/hierarchy6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E811EDA3-6AB1-7B4B-8CC3-78D0C027CF1A}" srcId="{C5D8DF29-138B-C440-9F3F-FEF8EFF0A4E1}" destId="{50CC4767-13D9-094F-8110-4CED61DF5E0F}" srcOrd="0" destOrd="0" parTransId="{EBE44F40-F44C-724E-A6BC-2970D2E05F6D}" sibTransId="{C0E8180C-FC27-B94D-A438-BBF113058CC7}"/>
    <dgm:cxn modelId="{E2F899A8-88DD-4DA4-8BDC-29AD2F83A4CC}" type="presOf" srcId="{62E0F2CC-3EC2-A041-BDFF-61A78617C0B9}" destId="{7CF07570-3018-0742-845A-6124C450587F}" srcOrd="1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6313B4AB-3A76-40DC-991B-247193A97A3D}" type="presOf" srcId="{6591E4EA-137D-2A4C-83A9-CEE3FB9B081E}" destId="{130A1EC6-89A3-1D42-B388-ACB7F88D262B}" srcOrd="0" destOrd="0" presId="urn:microsoft.com/office/officeart/2005/8/layout/hierarchy6"/>
    <dgm:cxn modelId="{0DAE6AAD-F58F-4567-A517-C2654CD2F3FF}" type="presOf" srcId="{4E50711A-865A-AD42-BFCA-AF6E0577B688}" destId="{B5CAFE05-0BDB-EB4A-9BE5-3C5C1F286E39}" srcOrd="0" destOrd="0" presId="urn:microsoft.com/office/officeart/2005/8/layout/hierarchy6"/>
    <dgm:cxn modelId="{95B1CAAE-8BA6-4AA1-B864-53209D100D74}" type="presOf" srcId="{EBE44F40-F44C-724E-A6BC-2970D2E05F6D}" destId="{A09B6F4E-8426-EB4C-8BEB-7A68D29B68EE}" srcOrd="0" destOrd="0" presId="urn:microsoft.com/office/officeart/2005/8/layout/hierarchy6"/>
    <dgm:cxn modelId="{DD30ACB3-CB8D-479F-B6A1-E6EA21E90573}" type="presOf" srcId="{AA5DCB17-614C-7045-9691-40A7668FCF21}" destId="{B7AA8612-9265-704F-A423-6139B46896EE}" srcOrd="0" destOrd="0" presId="urn:microsoft.com/office/officeart/2005/8/layout/hierarchy6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60C9C7B6-556C-4A63-B2BA-0FABDB711A5A}" type="presOf" srcId="{8387E9C9-0F90-0B4C-9946-BC4040243BA9}" destId="{FECD39A6-D7D0-9041-B56B-8E8A03658BE4}" srcOrd="0" destOrd="0" presId="urn:microsoft.com/office/officeart/2005/8/layout/hierarchy6"/>
    <dgm:cxn modelId="{DCCAEFB8-7AE1-4E10-8D73-F4203484533E}" type="presOf" srcId="{EEFF0F5B-FA0F-2546-8F93-FA9B35F63D29}" destId="{63BBC9AF-3DC4-114A-8879-A662C842874B}" srcOrd="0" destOrd="0" presId="urn:microsoft.com/office/officeart/2005/8/layout/hierarchy6"/>
    <dgm:cxn modelId="{FD064CBA-46F3-4235-B28A-0157066E41B7}" type="presOf" srcId="{680F7314-624F-A648-9640-6EA566A8E93D}" destId="{7F5BA98C-D383-C84D-A9AF-2576823C4BA4}" srcOrd="0" destOrd="0" presId="urn:microsoft.com/office/officeart/2005/8/layout/hierarchy6"/>
    <dgm:cxn modelId="{0DA492BB-EFC3-4D7E-90F7-9E3294EFD3F9}" type="presOf" srcId="{89941322-C7E1-1948-A6EC-643C455D36C8}" destId="{A79738F2-30FB-0749-B955-8FA812380059}" srcOrd="0" destOrd="0" presId="urn:microsoft.com/office/officeart/2005/8/layout/hierarchy6"/>
    <dgm:cxn modelId="{CCCBE0BB-CD2C-443B-A7FF-A80002B0B324}" type="presOf" srcId="{8F32CCC6-03FF-C848-9878-8DC4585F00A1}" destId="{F30B167C-6414-7C4E-AA29-5D03975F5940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D43021BE-1D6C-4217-999A-2FC107A8C2ED}" type="presOf" srcId="{071B40C6-BBE7-204C-A684-923CE8F92AD1}" destId="{47B2307E-240A-4F44-B4D5-DE2E14FFD691}" srcOrd="0" destOrd="0" presId="urn:microsoft.com/office/officeart/2005/8/layout/hierarchy6"/>
    <dgm:cxn modelId="{F31F5AC2-4992-497C-A145-43C0D0319C64}" type="presOf" srcId="{814AC7FD-03F3-0A47-B460-2AF2344A50FF}" destId="{B9DDB898-98AE-A446-A458-E8B7FC7952A4}" srcOrd="0" destOrd="0" presId="urn:microsoft.com/office/officeart/2005/8/layout/hierarchy6"/>
    <dgm:cxn modelId="{639586C2-A8F1-4F2D-9E70-914A819D6F2A}" type="presOf" srcId="{E5446218-84CE-904E-9C8A-90F9F44DF9FE}" destId="{09D2738C-C366-574E-B30A-1AA5FEE90C92}" srcOrd="0" destOrd="0" presId="urn:microsoft.com/office/officeart/2005/8/layout/hierarchy6"/>
    <dgm:cxn modelId="{278C2EC3-E015-4A7F-9355-C13E01076B25}" type="presOf" srcId="{CB57F994-302D-9E41-9A9F-E039427E84AF}" destId="{ECDCBC58-5A61-6149-BFDF-6BB8D47BB5E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078D36CA-E6D8-4B31-9AAE-1D71379BB2D4}" type="presOf" srcId="{C350F538-7FE8-A646-B7AD-ECAB147D9790}" destId="{039CEF0B-F3A0-DB47-9C3D-8F9F57C533C6}" srcOrd="0" destOrd="0" presId="urn:microsoft.com/office/officeart/2005/8/layout/hierarchy6"/>
    <dgm:cxn modelId="{7FD413CC-AF20-457A-A2C1-D0D03EC6F9F7}" type="presOf" srcId="{62E0F2CC-3EC2-A041-BDFF-61A78617C0B9}" destId="{23F2B22C-E0EE-A840-9EB0-945FE3C85CFD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A43D71D1-D4DA-4B10-BFF7-3433F4CBD26C}" type="presOf" srcId="{FD394810-1F88-D44B-AA72-BE9F55F79996}" destId="{96D0905F-0EF0-1B4B-9948-E9AD7AA33CA3}" srcOrd="0" destOrd="0" presId="urn:microsoft.com/office/officeart/2005/8/layout/hierarchy6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6D8C13D7-F9D1-479B-949E-04B573B1CD88}" type="presOf" srcId="{4C457D47-A4F2-9245-AD09-7E006C98D5D8}" destId="{8D13BAC7-4A94-DB45-9035-E11CA932DCCE}" srcOrd="0" destOrd="0" presId="urn:microsoft.com/office/officeart/2005/8/layout/hierarchy6"/>
    <dgm:cxn modelId="{0230C6DB-0D04-4E82-B3BC-30E1E2634D37}" type="presOf" srcId="{1591B6CC-6D69-1E49-B617-6F97D0A1C2D5}" destId="{FA9D035F-2FCB-CB43-B46C-23AE407E47B0}" srcOrd="0" destOrd="0" presId="urn:microsoft.com/office/officeart/2005/8/layout/hierarchy6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7CDB82DE-9A52-4245-903C-0D0B1E1E6B1B}" srcId="{92287381-D5F2-2447-A61F-DE21D03C95FB}" destId="{7FB39E36-A46C-114B-ABBF-82EFCCB36DF0}" srcOrd="7" destOrd="0" parTransId="{1B0A9F4D-5714-484E-9039-B0293F6AC3B5}" sibTransId="{FE6F9A35-FC20-FE40-86A1-119585089DD1}"/>
    <dgm:cxn modelId="{965EDFE2-DDCC-4163-8E13-1DF4F289266F}" type="presOf" srcId="{AE4D2065-A343-0E40-9B04-CC904B1318CE}" destId="{CA7ABB00-851B-A24D-BD3E-CFC8163C247F}" srcOrd="0" destOrd="0" presId="urn:microsoft.com/office/officeart/2005/8/layout/hierarchy6"/>
    <dgm:cxn modelId="{AACADEE3-FA91-4CE3-8AE8-8E21F89D7B2F}" type="presOf" srcId="{B72D1557-05A4-5F48-96C5-66629EDE3D72}" destId="{0FCD787F-DF77-D94D-B955-285EEB67A6CE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BCBCB2E9-937B-45EE-936E-7BA76C2A73B7}" type="presOf" srcId="{7B2805AD-0979-6F40-98EA-BDAA483577DC}" destId="{E60A3F02-E7BD-E047-A522-69F0E91AD284}" srcOrd="0" destOrd="0" presId="urn:microsoft.com/office/officeart/2005/8/layout/hierarchy6"/>
    <dgm:cxn modelId="{EC223FEA-170D-4936-A0A5-CA99A1CED1E0}" type="presOf" srcId="{B89ADC48-1BEB-EB4B-B4CC-30C807C19FAC}" destId="{5AD02313-9463-8C47-8951-42EA095A4012}" srcOrd="0" destOrd="0" presId="urn:microsoft.com/office/officeart/2005/8/layout/hierarchy6"/>
    <dgm:cxn modelId="{35B76FF0-08CF-DA46-A934-C0ED313D2CD6}" srcId="{E5446218-84CE-904E-9C8A-90F9F44DF9FE}" destId="{8F32CCC6-03FF-C848-9878-8DC4585F00A1}" srcOrd="1" destOrd="0" parTransId="{199571BC-9375-C94C-9E42-B436A2D4CF6C}" sibTransId="{87391B40-BA34-BE4F-8FC0-E380E50740BA}"/>
    <dgm:cxn modelId="{49B7B8F0-6F1B-47CB-ACE8-10FE33D77AD5}" type="presOf" srcId="{20CBFAE8-0692-CA47-999D-FD1FDB7582D0}" destId="{8AB4F6DC-D565-C040-AC21-14E23C142455}" srcOrd="0" destOrd="0" presId="urn:microsoft.com/office/officeart/2005/8/layout/hierarchy6"/>
    <dgm:cxn modelId="{5612C4F1-E063-400A-9053-21D4AAC04613}" type="presOf" srcId="{6C683A97-8ECA-4647-9A5C-F0BAA32CFC57}" destId="{C47350B0-B1A4-C748-B152-7BBC793F085F}" srcOrd="1" destOrd="0" presId="urn:microsoft.com/office/officeart/2005/8/layout/hierarchy6"/>
    <dgm:cxn modelId="{37EB77F2-7555-4809-97AD-884E77C67B36}" type="presOf" srcId="{6DCC64E7-7850-CA49-B371-334E937B3CC3}" destId="{26354612-2FAD-4E42-88BE-B05A144DDA6F}" srcOrd="0" destOrd="0" presId="urn:microsoft.com/office/officeart/2005/8/layout/hierarchy6"/>
    <dgm:cxn modelId="{A9D68BF4-BE48-EC4C-B54A-FD01577E04C0}" srcId="{92287381-D5F2-2447-A61F-DE21D03C95FB}" destId="{A59E6CB4-3B64-1A4A-9B08-4885898C2CBC}" srcOrd="6" destOrd="0" parTransId="{1861F8CF-A722-A041-9284-D092417D43A9}" sibTransId="{BB6410DB-170C-F84C-AC45-0DCCD98344D3}"/>
    <dgm:cxn modelId="{AFFA7AF5-7986-4450-89E7-39F067DA15C1}" type="presOf" srcId="{F6CBDD0D-0D99-C14F-8CEB-2B5290D3A9E6}" destId="{E54B6ADA-DF36-CC4C-855A-0905D0B581D6}" srcOrd="0" destOrd="0" presId="urn:microsoft.com/office/officeart/2005/8/layout/hierarchy6"/>
    <dgm:cxn modelId="{7D40BDF5-1773-479E-B356-E9106CB0D807}" type="presOf" srcId="{2168985F-5031-9345-AB41-3848540720F6}" destId="{DB309360-8C61-1F4B-BA1F-76FC583E192B}" srcOrd="1" destOrd="0" presId="urn:microsoft.com/office/officeart/2005/8/layout/hierarchy6"/>
    <dgm:cxn modelId="{1F5A17FA-F039-2646-83C7-89AE6B198A6E}" srcId="{1591B6CC-6D69-1E49-B617-6F97D0A1C2D5}" destId="{29A884BF-4D49-9E47-AB20-EB78605E6653}" srcOrd="0" destOrd="0" parTransId="{F6B9175C-6406-044B-9EEE-198953188857}" sibTransId="{15A2CE75-2444-D046-BA89-4A6D1D142DA4}"/>
    <dgm:cxn modelId="{4CF4E97C-C137-493E-B926-470276D3CAA1}" type="presParOf" srcId="{DE298A7E-D73F-374F-89ED-88F9603F17FA}" destId="{6BD91461-4946-F442-BAA2-726002D598BE}" srcOrd="0" destOrd="0" presId="urn:microsoft.com/office/officeart/2005/8/layout/hierarchy6"/>
    <dgm:cxn modelId="{0E50AB91-1F51-4C70-B126-853D4FB4B905}" type="presParOf" srcId="{6BD91461-4946-F442-BAA2-726002D598BE}" destId="{8A64DB2A-B72C-6F46-96DB-992935A463EA}" srcOrd="0" destOrd="0" presId="urn:microsoft.com/office/officeart/2005/8/layout/hierarchy6"/>
    <dgm:cxn modelId="{40BF31E8-ED33-484A-940F-1EF792C6FFB6}" type="presParOf" srcId="{6BD91461-4946-F442-BAA2-726002D598BE}" destId="{AD508761-ED5F-1743-97D8-78226ADBF7F4}" srcOrd="1" destOrd="0" presId="urn:microsoft.com/office/officeart/2005/8/layout/hierarchy6"/>
    <dgm:cxn modelId="{BBFEDEC9-82BC-464F-976E-4532F8DF0D42}" type="presParOf" srcId="{AD508761-ED5F-1743-97D8-78226ADBF7F4}" destId="{1DEA30C7-50E0-8E4B-9D23-EA1E6444DA07}" srcOrd="0" destOrd="0" presId="urn:microsoft.com/office/officeart/2005/8/layout/hierarchy6"/>
    <dgm:cxn modelId="{69061B7F-545D-4E97-9922-54E50912F639}" type="presParOf" srcId="{1DEA30C7-50E0-8E4B-9D23-EA1E6444DA07}" destId="{9F2AD7D3-5DC2-D940-9D75-EB5505387EEF}" srcOrd="0" destOrd="0" presId="urn:microsoft.com/office/officeart/2005/8/layout/hierarchy6"/>
    <dgm:cxn modelId="{46530AE8-5298-44F6-9C49-4DE1C9173682}" type="presParOf" srcId="{1DEA30C7-50E0-8E4B-9D23-EA1E6444DA07}" destId="{64FB06A2-44DC-C24C-BBC5-DAB7D82A3703}" srcOrd="1" destOrd="0" presId="urn:microsoft.com/office/officeart/2005/8/layout/hierarchy6"/>
    <dgm:cxn modelId="{505ADE44-F808-4833-AA41-1D24A021457F}" type="presParOf" srcId="{64FB06A2-44DC-C24C-BBC5-DAB7D82A3703}" destId="{018970DC-3F5D-234A-9F85-AB1986A825DE}" srcOrd="0" destOrd="0" presId="urn:microsoft.com/office/officeart/2005/8/layout/hierarchy6"/>
    <dgm:cxn modelId="{A4A37281-7B96-4F21-8587-DA9138795C0F}" type="presParOf" srcId="{64FB06A2-44DC-C24C-BBC5-DAB7D82A3703}" destId="{8CC80954-8ABE-E041-9128-5F075047485A}" srcOrd="1" destOrd="0" presId="urn:microsoft.com/office/officeart/2005/8/layout/hierarchy6"/>
    <dgm:cxn modelId="{1D2A79F3-0B39-4C52-BC54-99868967461C}" type="presParOf" srcId="{8CC80954-8ABE-E041-9128-5F075047485A}" destId="{4104AE82-5A87-4941-8E9C-D217FF988D46}" srcOrd="0" destOrd="0" presId="urn:microsoft.com/office/officeart/2005/8/layout/hierarchy6"/>
    <dgm:cxn modelId="{CD3B8332-D3ED-4DDD-B209-3A4BFAFDBF0D}" type="presParOf" srcId="{8CC80954-8ABE-E041-9128-5F075047485A}" destId="{E102A45A-5D1D-9347-BC7C-B9E8170AE2B6}" srcOrd="1" destOrd="0" presId="urn:microsoft.com/office/officeart/2005/8/layout/hierarchy6"/>
    <dgm:cxn modelId="{9EF3CE63-9DBE-4444-BBC2-E7E5162A7547}" type="presParOf" srcId="{E102A45A-5D1D-9347-BC7C-B9E8170AE2B6}" destId="{9A0BBF7A-8DD6-084C-98E1-348A41C3BE1C}" srcOrd="0" destOrd="0" presId="urn:microsoft.com/office/officeart/2005/8/layout/hierarchy6"/>
    <dgm:cxn modelId="{75FBB082-FF01-43AE-A831-4DFC3451DD3B}" type="presParOf" srcId="{E102A45A-5D1D-9347-BC7C-B9E8170AE2B6}" destId="{2149FB43-77A0-6E4F-AE5B-66DF70BFBCDD}" srcOrd="1" destOrd="0" presId="urn:microsoft.com/office/officeart/2005/8/layout/hierarchy6"/>
    <dgm:cxn modelId="{8D109432-5ABD-4AF9-B8AD-2629F7FC6AF2}" type="presParOf" srcId="{2149FB43-77A0-6E4F-AE5B-66DF70BFBCDD}" destId="{F28AA656-6E51-4B4C-BCEE-0F9DFDD3DC7A}" srcOrd="0" destOrd="0" presId="urn:microsoft.com/office/officeart/2005/8/layout/hierarchy6"/>
    <dgm:cxn modelId="{10699D8B-82E1-41FF-9687-949FA3BA414C}" type="presParOf" srcId="{2149FB43-77A0-6E4F-AE5B-66DF70BFBCDD}" destId="{477F8CE3-B4E1-A14B-9C4D-9C1FDFB3F452}" srcOrd="1" destOrd="0" presId="urn:microsoft.com/office/officeart/2005/8/layout/hierarchy6"/>
    <dgm:cxn modelId="{CAF91748-AF65-4FE9-B20E-D41004D25375}" type="presParOf" srcId="{477F8CE3-B4E1-A14B-9C4D-9C1FDFB3F452}" destId="{C5948E49-5FFF-E94F-9000-2167FD77568C}" srcOrd="0" destOrd="0" presId="urn:microsoft.com/office/officeart/2005/8/layout/hierarchy6"/>
    <dgm:cxn modelId="{E34EF073-2539-47C8-A677-D73C62D61A17}" type="presParOf" srcId="{477F8CE3-B4E1-A14B-9C4D-9C1FDFB3F452}" destId="{2CDB9031-D4DB-B544-95CB-5B47FF60A6AA}" srcOrd="1" destOrd="0" presId="urn:microsoft.com/office/officeart/2005/8/layout/hierarchy6"/>
    <dgm:cxn modelId="{155B2EE2-C5C9-4213-95E3-61188F2119A0}" type="presParOf" srcId="{2CDB9031-D4DB-B544-95CB-5B47FF60A6AA}" destId="{93037187-84F3-A841-906F-7DACEC2EBC33}" srcOrd="0" destOrd="0" presId="urn:microsoft.com/office/officeart/2005/8/layout/hierarchy6"/>
    <dgm:cxn modelId="{39CAD74A-CB6B-4133-929D-EF6FD7B63810}" type="presParOf" srcId="{2CDB9031-D4DB-B544-95CB-5B47FF60A6AA}" destId="{D64B9C07-C451-9145-9738-07558E49C436}" srcOrd="1" destOrd="0" presId="urn:microsoft.com/office/officeart/2005/8/layout/hierarchy6"/>
    <dgm:cxn modelId="{5902C71A-682F-403B-8A13-18A943FF7361}" type="presParOf" srcId="{D64B9C07-C451-9145-9738-07558E49C436}" destId="{3572CC49-F391-0444-ABC9-6CFE55E5D2BC}" srcOrd="0" destOrd="0" presId="urn:microsoft.com/office/officeart/2005/8/layout/hierarchy6"/>
    <dgm:cxn modelId="{3B7DDF67-EC92-4265-BF77-3DE803624BE9}" type="presParOf" srcId="{D64B9C07-C451-9145-9738-07558E49C436}" destId="{17D74FF0-D2B0-2144-98A5-64F9A1EEAA5C}" srcOrd="1" destOrd="0" presId="urn:microsoft.com/office/officeart/2005/8/layout/hierarchy6"/>
    <dgm:cxn modelId="{FBAF5B3A-C1B4-4E3B-B55E-9CB69BD365A0}" type="presParOf" srcId="{17D74FF0-D2B0-2144-98A5-64F9A1EEAA5C}" destId="{B9DDB898-98AE-A446-A458-E8B7FC7952A4}" srcOrd="0" destOrd="0" presId="urn:microsoft.com/office/officeart/2005/8/layout/hierarchy6"/>
    <dgm:cxn modelId="{B799F985-B570-4303-A8E3-D9F71CBC33B2}" type="presParOf" srcId="{17D74FF0-D2B0-2144-98A5-64F9A1EEAA5C}" destId="{5A867C6E-D049-C643-9C67-769A7FDD8AC3}" srcOrd="1" destOrd="0" presId="urn:microsoft.com/office/officeart/2005/8/layout/hierarchy6"/>
    <dgm:cxn modelId="{C4795574-FE41-4AF1-BDE1-893E00350BBE}" type="presParOf" srcId="{5A867C6E-D049-C643-9C67-769A7FDD8AC3}" destId="{F81CBF76-91F1-194B-8DA6-B4E61A8BA725}" srcOrd="0" destOrd="0" presId="urn:microsoft.com/office/officeart/2005/8/layout/hierarchy6"/>
    <dgm:cxn modelId="{792888B0-B61E-4EEE-9DF9-AD4FB1142CCB}" type="presParOf" srcId="{5A867C6E-D049-C643-9C67-769A7FDD8AC3}" destId="{B71710CC-503B-C64D-B699-59402023D4FA}" srcOrd="1" destOrd="0" presId="urn:microsoft.com/office/officeart/2005/8/layout/hierarchy6"/>
    <dgm:cxn modelId="{757D69AD-1AC5-4797-B26B-0D6BE8448784}" type="presParOf" srcId="{B71710CC-503B-C64D-B699-59402023D4FA}" destId="{FA9D035F-2FCB-CB43-B46C-23AE407E47B0}" srcOrd="0" destOrd="0" presId="urn:microsoft.com/office/officeart/2005/8/layout/hierarchy6"/>
    <dgm:cxn modelId="{F964ECE4-5C28-4B9B-B8BF-599EA89F7B59}" type="presParOf" srcId="{B71710CC-503B-C64D-B699-59402023D4FA}" destId="{EC864213-E52E-AA45-A13B-F814F8E75D76}" srcOrd="1" destOrd="0" presId="urn:microsoft.com/office/officeart/2005/8/layout/hierarchy6"/>
    <dgm:cxn modelId="{36ADA374-4B30-4A4E-8B38-8ADF10B14C2C}" type="presParOf" srcId="{EC864213-E52E-AA45-A13B-F814F8E75D76}" destId="{70C98396-DB80-A444-87B8-52DD147011F4}" srcOrd="0" destOrd="0" presId="urn:microsoft.com/office/officeart/2005/8/layout/hierarchy6"/>
    <dgm:cxn modelId="{EF74A253-3A6D-43D7-B77F-ED7DBEEF3563}" type="presParOf" srcId="{EC864213-E52E-AA45-A13B-F814F8E75D76}" destId="{CFB79F12-46D6-3F49-A287-CDAD1D48D4C7}" srcOrd="1" destOrd="0" presId="urn:microsoft.com/office/officeart/2005/8/layout/hierarchy6"/>
    <dgm:cxn modelId="{F4BE3B4B-CE5E-49A1-9400-57BE8D317DBC}" type="presParOf" srcId="{CFB79F12-46D6-3F49-A287-CDAD1D48D4C7}" destId="{305A9B89-4A97-5948-B145-42A275AE0689}" srcOrd="0" destOrd="0" presId="urn:microsoft.com/office/officeart/2005/8/layout/hierarchy6"/>
    <dgm:cxn modelId="{F53C299E-A5DF-42E2-A608-393685DBE339}" type="presParOf" srcId="{CFB79F12-46D6-3F49-A287-CDAD1D48D4C7}" destId="{1383A4F7-9DB9-9D41-AF3A-4BCEB9845B35}" srcOrd="1" destOrd="0" presId="urn:microsoft.com/office/officeart/2005/8/layout/hierarchy6"/>
    <dgm:cxn modelId="{BDC02FB7-2C65-459E-B241-453392188BE4}" type="presParOf" srcId="{477F8CE3-B4E1-A14B-9C4D-9C1FDFB3F452}" destId="{E60A3F02-E7BD-E047-A522-69F0E91AD284}" srcOrd="2" destOrd="0" presId="urn:microsoft.com/office/officeart/2005/8/layout/hierarchy6"/>
    <dgm:cxn modelId="{DB6C2FDA-310F-4182-929A-A558AE96F62A}" type="presParOf" srcId="{477F8CE3-B4E1-A14B-9C4D-9C1FDFB3F452}" destId="{293DE8FB-4DD7-0640-8D53-85AAA9D9CE49}" srcOrd="3" destOrd="0" presId="urn:microsoft.com/office/officeart/2005/8/layout/hierarchy6"/>
    <dgm:cxn modelId="{CB109E31-3DE2-4C9B-8F57-A83125A502FF}" type="presParOf" srcId="{293DE8FB-4DD7-0640-8D53-85AAA9D9CE49}" destId="{039CEF0B-F3A0-DB47-9C3D-8F9F57C533C6}" srcOrd="0" destOrd="0" presId="urn:microsoft.com/office/officeart/2005/8/layout/hierarchy6"/>
    <dgm:cxn modelId="{32B329B5-10C5-40BF-B883-1EB85F7B505F}" type="presParOf" srcId="{293DE8FB-4DD7-0640-8D53-85AAA9D9CE49}" destId="{E11B99FB-4EA1-F444-9E19-CF97CE79944F}" srcOrd="1" destOrd="0" presId="urn:microsoft.com/office/officeart/2005/8/layout/hierarchy6"/>
    <dgm:cxn modelId="{31BB9A27-269C-41CA-B4EF-1C1A11042262}" type="presParOf" srcId="{477F8CE3-B4E1-A14B-9C4D-9C1FDFB3F452}" destId="{ECDCBC58-5A61-6149-BFDF-6BB8D47BB5E1}" srcOrd="4" destOrd="0" presId="urn:microsoft.com/office/officeart/2005/8/layout/hierarchy6"/>
    <dgm:cxn modelId="{65770726-4579-4204-A9B3-DF7039EAF179}" type="presParOf" srcId="{477F8CE3-B4E1-A14B-9C4D-9C1FDFB3F452}" destId="{3D89F4DE-E5A8-0642-B6F1-60E617A4450C}" srcOrd="5" destOrd="0" presId="urn:microsoft.com/office/officeart/2005/8/layout/hierarchy6"/>
    <dgm:cxn modelId="{8BC6CEB1-33F4-4AFF-8879-12C40EF4913C}" type="presParOf" srcId="{3D89F4DE-E5A8-0642-B6F1-60E617A4450C}" destId="{63BBC9AF-3DC4-114A-8879-A662C842874B}" srcOrd="0" destOrd="0" presId="urn:microsoft.com/office/officeart/2005/8/layout/hierarchy6"/>
    <dgm:cxn modelId="{6F08BF48-FF21-4B6E-B05C-FF6A9A6A3C46}" type="presParOf" srcId="{3D89F4DE-E5A8-0642-B6F1-60E617A4450C}" destId="{0295A82D-5053-374E-A116-CD12691B5AFB}" srcOrd="1" destOrd="0" presId="urn:microsoft.com/office/officeart/2005/8/layout/hierarchy6"/>
    <dgm:cxn modelId="{90E07F0B-C4C4-4A7C-9A74-2D80FA9DE4E9}" type="presParOf" srcId="{0295A82D-5053-374E-A116-CD12691B5AFB}" destId="{B4C01663-9F17-FD46-AB61-76E6FFED454E}" srcOrd="0" destOrd="0" presId="urn:microsoft.com/office/officeart/2005/8/layout/hierarchy6"/>
    <dgm:cxn modelId="{DBD65EF4-B780-4871-AC67-A44520E68821}" type="presParOf" srcId="{0295A82D-5053-374E-A116-CD12691B5AFB}" destId="{4DE9E8D1-F93A-8943-9420-577810667C24}" srcOrd="1" destOrd="0" presId="urn:microsoft.com/office/officeart/2005/8/layout/hierarchy6"/>
    <dgm:cxn modelId="{F373EE20-9E34-4542-84CA-76FA8E64CE58}" type="presParOf" srcId="{4DE9E8D1-F93A-8943-9420-577810667C24}" destId="{DAF7CE4A-CF5C-0645-93BE-9E1977C7D36C}" srcOrd="0" destOrd="0" presId="urn:microsoft.com/office/officeart/2005/8/layout/hierarchy6"/>
    <dgm:cxn modelId="{956367EB-0592-4CC3-A218-E6C599DF4DC1}" type="presParOf" srcId="{4DE9E8D1-F93A-8943-9420-577810667C24}" destId="{9B0F7244-EED6-8747-9A98-9CC74B1852B0}" srcOrd="1" destOrd="0" presId="urn:microsoft.com/office/officeart/2005/8/layout/hierarchy6"/>
    <dgm:cxn modelId="{D1398B18-0E69-49D2-96D6-2F77961A9C11}" type="presParOf" srcId="{0295A82D-5053-374E-A116-CD12691B5AFB}" destId="{B5CAFE05-0BDB-EB4A-9BE5-3C5C1F286E39}" srcOrd="2" destOrd="0" presId="urn:microsoft.com/office/officeart/2005/8/layout/hierarchy6"/>
    <dgm:cxn modelId="{C01DFB29-C143-42C2-ADE7-B03F0347F79B}" type="presParOf" srcId="{0295A82D-5053-374E-A116-CD12691B5AFB}" destId="{765EAFE4-ACC7-F74C-B19A-05D7442A1704}" srcOrd="3" destOrd="0" presId="urn:microsoft.com/office/officeart/2005/8/layout/hierarchy6"/>
    <dgm:cxn modelId="{DF213345-A6A1-4D4A-BC9A-C2B84455E556}" type="presParOf" srcId="{765EAFE4-ACC7-F74C-B19A-05D7442A1704}" destId="{9581C1E1-FD83-4348-8B97-27D701A8A206}" srcOrd="0" destOrd="0" presId="urn:microsoft.com/office/officeart/2005/8/layout/hierarchy6"/>
    <dgm:cxn modelId="{200249C0-1A64-4E77-B72A-C885EF2224EB}" type="presParOf" srcId="{765EAFE4-ACC7-F74C-B19A-05D7442A1704}" destId="{660094A5-5736-804E-A164-3ACE1BC5690C}" srcOrd="1" destOrd="0" presId="urn:microsoft.com/office/officeart/2005/8/layout/hierarchy6"/>
    <dgm:cxn modelId="{C0E613BB-5719-42BE-BEDB-82077F806174}" type="presParOf" srcId="{0295A82D-5053-374E-A116-CD12691B5AFB}" destId="{73362B28-A570-C049-8C20-5BFFCF32A29C}" srcOrd="4" destOrd="0" presId="urn:microsoft.com/office/officeart/2005/8/layout/hierarchy6"/>
    <dgm:cxn modelId="{D82DC846-98E4-421C-9600-DF72362EA70D}" type="presParOf" srcId="{0295A82D-5053-374E-A116-CD12691B5AFB}" destId="{D3F2244B-805C-1B41-BF85-31F44D862883}" srcOrd="5" destOrd="0" presId="urn:microsoft.com/office/officeart/2005/8/layout/hierarchy6"/>
    <dgm:cxn modelId="{424A596C-CAF1-451E-8AB3-F381F69A3405}" type="presParOf" srcId="{D3F2244B-805C-1B41-BF85-31F44D862883}" destId="{09D2738C-C366-574E-B30A-1AA5FEE90C92}" srcOrd="0" destOrd="0" presId="urn:microsoft.com/office/officeart/2005/8/layout/hierarchy6"/>
    <dgm:cxn modelId="{4CA761B4-811E-4438-B763-B69FFFE27A0B}" type="presParOf" srcId="{D3F2244B-805C-1B41-BF85-31F44D862883}" destId="{22D82577-FC76-3046-BF4C-09820CD2E88E}" srcOrd="1" destOrd="0" presId="urn:microsoft.com/office/officeart/2005/8/layout/hierarchy6"/>
    <dgm:cxn modelId="{C752CE94-BCBB-4A51-B78C-635F81C5F3FE}" type="presParOf" srcId="{22D82577-FC76-3046-BF4C-09820CD2E88E}" destId="{96D0905F-0EF0-1B4B-9948-E9AD7AA33CA3}" srcOrd="0" destOrd="0" presId="urn:microsoft.com/office/officeart/2005/8/layout/hierarchy6"/>
    <dgm:cxn modelId="{067ADE57-E5CA-4335-ABC7-B9C2921384BD}" type="presParOf" srcId="{22D82577-FC76-3046-BF4C-09820CD2E88E}" destId="{3A919963-1119-0242-86B0-71C64D2661C8}" srcOrd="1" destOrd="0" presId="urn:microsoft.com/office/officeart/2005/8/layout/hierarchy6"/>
    <dgm:cxn modelId="{EC82A14F-2B4A-4F20-BAC0-9FFEA1BC786F}" type="presParOf" srcId="{3A919963-1119-0242-86B0-71C64D2661C8}" destId="{26354612-2FAD-4E42-88BE-B05A144DDA6F}" srcOrd="0" destOrd="0" presId="urn:microsoft.com/office/officeart/2005/8/layout/hierarchy6"/>
    <dgm:cxn modelId="{B04D0AD7-702C-46E3-9794-4A5CCC1F8182}" type="presParOf" srcId="{3A919963-1119-0242-86B0-71C64D2661C8}" destId="{C0A0DF00-6A71-2244-B6E2-1431ACBC0E0D}" srcOrd="1" destOrd="0" presId="urn:microsoft.com/office/officeart/2005/8/layout/hierarchy6"/>
    <dgm:cxn modelId="{090A6B5D-954C-474E-9CD2-E897A9E58930}" type="presParOf" srcId="{22D82577-FC76-3046-BF4C-09820CD2E88E}" destId="{ED997D2A-83A8-F64D-B6EC-8AA412377F23}" srcOrd="2" destOrd="0" presId="urn:microsoft.com/office/officeart/2005/8/layout/hierarchy6"/>
    <dgm:cxn modelId="{CA26DAC0-CE6B-45C9-AD60-E5925A045574}" type="presParOf" srcId="{22D82577-FC76-3046-BF4C-09820CD2E88E}" destId="{384AD7A0-4459-3449-B940-3336E7EE3B52}" srcOrd="3" destOrd="0" presId="urn:microsoft.com/office/officeart/2005/8/layout/hierarchy6"/>
    <dgm:cxn modelId="{FFB210A0-D32D-45BC-9B2D-4B13EA3F1FDD}" type="presParOf" srcId="{384AD7A0-4459-3449-B940-3336E7EE3B52}" destId="{F30B167C-6414-7C4E-AA29-5D03975F5940}" srcOrd="0" destOrd="0" presId="urn:microsoft.com/office/officeart/2005/8/layout/hierarchy6"/>
    <dgm:cxn modelId="{A87FF28A-9604-4D4B-B372-CB9860477CD7}" type="presParOf" srcId="{384AD7A0-4459-3449-B940-3336E7EE3B52}" destId="{90706170-4C11-DA4B-B0AF-CC7171C4FDFC}" srcOrd="1" destOrd="0" presId="urn:microsoft.com/office/officeart/2005/8/layout/hierarchy6"/>
    <dgm:cxn modelId="{FFC433E8-F86B-4D21-8E12-5D4806259C70}" type="presParOf" srcId="{22D82577-FC76-3046-BF4C-09820CD2E88E}" destId="{CDBC0D5E-D2DC-9543-91B3-54356CFA8F76}" srcOrd="4" destOrd="0" presId="urn:microsoft.com/office/officeart/2005/8/layout/hierarchy6"/>
    <dgm:cxn modelId="{50225DC2-57D4-4645-AD45-C1A304E7ECE9}" type="presParOf" srcId="{22D82577-FC76-3046-BF4C-09820CD2E88E}" destId="{D2535B44-1DFE-5F45-AF51-D5DFD5D454D4}" srcOrd="5" destOrd="0" presId="urn:microsoft.com/office/officeart/2005/8/layout/hierarchy6"/>
    <dgm:cxn modelId="{4866F96B-E67D-478B-B001-DD1306F97DB0}" type="presParOf" srcId="{D2535B44-1DFE-5F45-AF51-D5DFD5D454D4}" destId="{5A30B35B-00D0-CB4F-9FDE-57CA07039E35}" srcOrd="0" destOrd="0" presId="urn:microsoft.com/office/officeart/2005/8/layout/hierarchy6"/>
    <dgm:cxn modelId="{4C84FAD7-5B6E-4066-A2D0-4EEF37E5B102}" type="presParOf" srcId="{D2535B44-1DFE-5F45-AF51-D5DFD5D454D4}" destId="{327EBEE0-18B1-EE4D-86AB-5FCB356E2A64}" srcOrd="1" destOrd="0" presId="urn:microsoft.com/office/officeart/2005/8/layout/hierarchy6"/>
    <dgm:cxn modelId="{D8191E1F-1E03-4729-968D-8348F9457C89}" type="presParOf" srcId="{E102A45A-5D1D-9347-BC7C-B9E8170AE2B6}" destId="{C2654F19-A450-3A41-B691-EA61728B4175}" srcOrd="2" destOrd="0" presId="urn:microsoft.com/office/officeart/2005/8/layout/hierarchy6"/>
    <dgm:cxn modelId="{F41920D0-2213-47F0-A711-8232C9035768}" type="presParOf" srcId="{E102A45A-5D1D-9347-BC7C-B9E8170AE2B6}" destId="{A0FA3561-04A2-0C41-986B-2C7107E0AC8B}" srcOrd="3" destOrd="0" presId="urn:microsoft.com/office/officeart/2005/8/layout/hierarchy6"/>
    <dgm:cxn modelId="{B1AB866E-6666-4924-A32A-514A31219BF2}" type="presParOf" srcId="{A0FA3561-04A2-0C41-986B-2C7107E0AC8B}" destId="{6C8785C0-86A6-4B43-B1D7-E4C638AAB9C0}" srcOrd="0" destOrd="0" presId="urn:microsoft.com/office/officeart/2005/8/layout/hierarchy6"/>
    <dgm:cxn modelId="{CFFFAED0-FE53-402C-9D12-5943E33D5A24}" type="presParOf" srcId="{A0FA3561-04A2-0C41-986B-2C7107E0AC8B}" destId="{B4EE4C18-77B5-054A-8743-AA38C6A9EB37}" srcOrd="1" destOrd="0" presId="urn:microsoft.com/office/officeart/2005/8/layout/hierarchy6"/>
    <dgm:cxn modelId="{4418912C-6461-40B8-9F98-7F06649DE96A}" type="presParOf" srcId="{64FB06A2-44DC-C24C-BBC5-DAB7D82A3703}" destId="{F751BE01-77D5-694F-9BD4-356A9649CFE1}" srcOrd="2" destOrd="0" presId="urn:microsoft.com/office/officeart/2005/8/layout/hierarchy6"/>
    <dgm:cxn modelId="{396D72A6-4323-4800-8A0E-4079D60E49B9}" type="presParOf" srcId="{64FB06A2-44DC-C24C-BBC5-DAB7D82A3703}" destId="{6628C57D-3258-9B4E-8142-360C7CE2F049}" srcOrd="3" destOrd="0" presId="urn:microsoft.com/office/officeart/2005/8/layout/hierarchy6"/>
    <dgm:cxn modelId="{B7E3DC79-FE93-4758-A972-53822796C086}" type="presParOf" srcId="{6628C57D-3258-9B4E-8142-360C7CE2F049}" destId="{130A1EC6-89A3-1D42-B388-ACB7F88D262B}" srcOrd="0" destOrd="0" presId="urn:microsoft.com/office/officeart/2005/8/layout/hierarchy6"/>
    <dgm:cxn modelId="{7A5E198F-7336-4D90-9BD7-E3D9FF752D30}" type="presParOf" srcId="{6628C57D-3258-9B4E-8142-360C7CE2F049}" destId="{F7DD60C2-F774-4249-B953-EE7B19D8ECC9}" srcOrd="1" destOrd="0" presId="urn:microsoft.com/office/officeart/2005/8/layout/hierarchy6"/>
    <dgm:cxn modelId="{4784BE98-8EF6-41EC-BDD9-22DC73CAEB36}" type="presParOf" srcId="{F7DD60C2-F774-4249-B953-EE7B19D8ECC9}" destId="{0FCD787F-DF77-D94D-B955-285EEB67A6CE}" srcOrd="0" destOrd="0" presId="urn:microsoft.com/office/officeart/2005/8/layout/hierarchy6"/>
    <dgm:cxn modelId="{00B1EBFB-E80D-40F4-92F9-20DCF3A7F9CF}" type="presParOf" srcId="{F7DD60C2-F774-4249-B953-EE7B19D8ECC9}" destId="{CBB7F013-A919-D846-8F0C-0246424A3B40}" srcOrd="1" destOrd="0" presId="urn:microsoft.com/office/officeart/2005/8/layout/hierarchy6"/>
    <dgm:cxn modelId="{C2BD7F36-1471-4B49-8DC0-FF2881807AC3}" type="presParOf" srcId="{CBB7F013-A919-D846-8F0C-0246424A3B40}" destId="{E30DDE4F-F30A-A646-9B59-103A5AF48D65}" srcOrd="0" destOrd="0" presId="urn:microsoft.com/office/officeart/2005/8/layout/hierarchy6"/>
    <dgm:cxn modelId="{A4B67C27-1C0C-43D9-A004-54D044F2DD98}" type="presParOf" srcId="{CBB7F013-A919-D846-8F0C-0246424A3B40}" destId="{608D93D8-9797-F640-8A98-64D59B30530C}" srcOrd="1" destOrd="0" presId="urn:microsoft.com/office/officeart/2005/8/layout/hierarchy6"/>
    <dgm:cxn modelId="{222F91D7-2581-4364-B08D-6660DC1AAF32}" type="presParOf" srcId="{608D93D8-9797-F640-8A98-64D59B30530C}" destId="{47B2307E-240A-4F44-B4D5-DE2E14FFD691}" srcOrd="0" destOrd="0" presId="urn:microsoft.com/office/officeart/2005/8/layout/hierarchy6"/>
    <dgm:cxn modelId="{DCBE2417-66BF-4B01-8491-E62E3CAFEB6D}" type="presParOf" srcId="{608D93D8-9797-F640-8A98-64D59B30530C}" destId="{3733A9D3-39A7-204D-B23A-231913ADCF4C}" srcOrd="1" destOrd="0" presId="urn:microsoft.com/office/officeart/2005/8/layout/hierarchy6"/>
    <dgm:cxn modelId="{CE24E039-BB42-45F8-AA90-39A0C9C9C579}" type="presParOf" srcId="{3733A9D3-39A7-204D-B23A-231913ADCF4C}" destId="{FB3EE08B-2BC2-4A44-93FF-E3EC4E81B949}" srcOrd="0" destOrd="0" presId="urn:microsoft.com/office/officeart/2005/8/layout/hierarchy6"/>
    <dgm:cxn modelId="{C3DF5C8E-4F89-42D3-A86A-25EB21E5249B}" type="presParOf" srcId="{3733A9D3-39A7-204D-B23A-231913ADCF4C}" destId="{578B94D6-E835-7849-853C-1CCE3603650F}" srcOrd="1" destOrd="0" presId="urn:microsoft.com/office/officeart/2005/8/layout/hierarchy6"/>
    <dgm:cxn modelId="{B66FDACF-F178-4869-81A1-807282C89444}" type="presParOf" srcId="{608D93D8-9797-F640-8A98-64D59B30530C}" destId="{5EFAFD77-9D8A-934D-9B79-0AF50BE01411}" srcOrd="2" destOrd="0" presId="urn:microsoft.com/office/officeart/2005/8/layout/hierarchy6"/>
    <dgm:cxn modelId="{4FC70C7F-AA28-47CA-9176-A0183580153D}" type="presParOf" srcId="{608D93D8-9797-F640-8A98-64D59B30530C}" destId="{CC029FFD-4003-ED4D-AFFC-F1FB29A4FC1A}" srcOrd="3" destOrd="0" presId="urn:microsoft.com/office/officeart/2005/8/layout/hierarchy6"/>
    <dgm:cxn modelId="{39B5CAAE-50F0-461B-BD26-BBF9190E8BDA}" type="presParOf" srcId="{CC029FFD-4003-ED4D-AFFC-F1FB29A4FC1A}" destId="{C675F751-3932-4D47-8834-5750A28707C2}" srcOrd="0" destOrd="0" presId="urn:microsoft.com/office/officeart/2005/8/layout/hierarchy6"/>
    <dgm:cxn modelId="{E7CA9E0E-2084-4777-82B3-8F7869FE554A}" type="presParOf" srcId="{CC029FFD-4003-ED4D-AFFC-F1FB29A4FC1A}" destId="{3871B5AA-2E75-AB40-8F8F-1C1B6AA06065}" srcOrd="1" destOrd="0" presId="urn:microsoft.com/office/officeart/2005/8/layout/hierarchy6"/>
    <dgm:cxn modelId="{ECB10EA9-BA53-47E2-8F52-F7E0B2020E85}" type="presParOf" srcId="{64FB06A2-44DC-C24C-BBC5-DAB7D82A3703}" destId="{7962CFE6-BA96-7843-9FCE-ED55A73B29D7}" srcOrd="4" destOrd="0" presId="urn:microsoft.com/office/officeart/2005/8/layout/hierarchy6"/>
    <dgm:cxn modelId="{11A23F78-C499-467C-A7CA-7103426D7417}" type="presParOf" srcId="{64FB06A2-44DC-C24C-BBC5-DAB7D82A3703}" destId="{320EE5A7-943C-0D49-8D7C-460AFC2187AB}" srcOrd="5" destOrd="0" presId="urn:microsoft.com/office/officeart/2005/8/layout/hierarchy6"/>
    <dgm:cxn modelId="{8C203546-BD2C-4A80-87CD-335A88646849}" type="presParOf" srcId="{320EE5A7-943C-0D49-8D7C-460AFC2187AB}" destId="{CA7ABB00-851B-A24D-BD3E-CFC8163C247F}" srcOrd="0" destOrd="0" presId="urn:microsoft.com/office/officeart/2005/8/layout/hierarchy6"/>
    <dgm:cxn modelId="{359454BD-8744-40CB-A734-66C4D11349D2}" type="presParOf" srcId="{320EE5A7-943C-0D49-8D7C-460AFC2187AB}" destId="{D8D22373-DDE4-0A4D-8CEC-517C5B483F38}" srcOrd="1" destOrd="0" presId="urn:microsoft.com/office/officeart/2005/8/layout/hierarchy6"/>
    <dgm:cxn modelId="{0D72BC81-0B56-497F-A4B8-5DF22C6D20FD}" type="presParOf" srcId="{D8D22373-DDE4-0A4D-8CEC-517C5B483F38}" destId="{8D13BAC7-4A94-DB45-9035-E11CA932DCCE}" srcOrd="0" destOrd="0" presId="urn:microsoft.com/office/officeart/2005/8/layout/hierarchy6"/>
    <dgm:cxn modelId="{F771DB3A-ED8C-49E3-90D4-3D4B9B68F559}" type="presParOf" srcId="{D8D22373-DDE4-0A4D-8CEC-517C5B483F38}" destId="{7DF764E5-90A7-5E4B-BD94-22047057FD6D}" srcOrd="1" destOrd="0" presId="urn:microsoft.com/office/officeart/2005/8/layout/hierarchy6"/>
    <dgm:cxn modelId="{D3251F15-0136-40FC-838B-A288F24AA88A}" type="presParOf" srcId="{7DF764E5-90A7-5E4B-BD94-22047057FD6D}" destId="{BF5A2F05-6CA7-A44D-904A-63DFB6B14DBB}" srcOrd="0" destOrd="0" presId="urn:microsoft.com/office/officeart/2005/8/layout/hierarchy6"/>
    <dgm:cxn modelId="{065FF7CA-B39B-411E-B0DF-983F13F58AD4}" type="presParOf" srcId="{7DF764E5-90A7-5E4B-BD94-22047057FD6D}" destId="{2747290A-AA60-E042-8427-0FF49D43CF5F}" srcOrd="1" destOrd="0" presId="urn:microsoft.com/office/officeart/2005/8/layout/hierarchy6"/>
    <dgm:cxn modelId="{DE3DAEB1-73D1-47DD-8B02-CFC9BCEEF0DB}" type="presParOf" srcId="{2747290A-AA60-E042-8427-0FF49D43CF5F}" destId="{3C9C0F76-B1F6-A84E-BEEA-E23500872EA5}" srcOrd="0" destOrd="0" presId="urn:microsoft.com/office/officeart/2005/8/layout/hierarchy6"/>
    <dgm:cxn modelId="{1A3F80D5-ECB6-408A-BB05-58E024C212FE}" type="presParOf" srcId="{2747290A-AA60-E042-8427-0FF49D43CF5F}" destId="{E3A709E9-F18B-ED44-81B4-C28FA60E141D}" srcOrd="1" destOrd="0" presId="urn:microsoft.com/office/officeart/2005/8/layout/hierarchy6"/>
    <dgm:cxn modelId="{81C792A1-15F5-4A92-AC4E-2977F669B06C}" type="presParOf" srcId="{E3A709E9-F18B-ED44-81B4-C28FA60E141D}" destId="{768E3635-9BC5-CA44-B751-A20E2354B868}" srcOrd="0" destOrd="0" presId="urn:microsoft.com/office/officeart/2005/8/layout/hierarchy6"/>
    <dgm:cxn modelId="{70FD8FB5-43C7-487F-88B7-DE36804A2C16}" type="presParOf" srcId="{E3A709E9-F18B-ED44-81B4-C28FA60E141D}" destId="{D59A6763-9312-7A40-BF2B-C4D8E7DBD14F}" srcOrd="1" destOrd="0" presId="urn:microsoft.com/office/officeart/2005/8/layout/hierarchy6"/>
    <dgm:cxn modelId="{4FCA8D1E-AB2D-4B58-BD75-31D7CDE2A57E}" type="presParOf" srcId="{D59A6763-9312-7A40-BF2B-C4D8E7DBD14F}" destId="{A09B6F4E-8426-EB4C-8BEB-7A68D29B68EE}" srcOrd="0" destOrd="0" presId="urn:microsoft.com/office/officeart/2005/8/layout/hierarchy6"/>
    <dgm:cxn modelId="{277BC975-8294-4334-A429-72E8DEFE0A16}" type="presParOf" srcId="{D59A6763-9312-7A40-BF2B-C4D8E7DBD14F}" destId="{B4DEA922-103D-9141-9D3F-94BA5EA8C7FB}" srcOrd="1" destOrd="0" presId="urn:microsoft.com/office/officeart/2005/8/layout/hierarchy6"/>
    <dgm:cxn modelId="{F09476D6-6CFF-4303-92CF-B41C88DE4376}" type="presParOf" srcId="{B4DEA922-103D-9141-9D3F-94BA5EA8C7FB}" destId="{F620EFD5-B856-494F-9105-8E9C4173BEFB}" srcOrd="0" destOrd="0" presId="urn:microsoft.com/office/officeart/2005/8/layout/hierarchy6"/>
    <dgm:cxn modelId="{ADF4FDA9-A21B-4F3A-9C1B-7FF6C3FA1DF9}" type="presParOf" srcId="{B4DEA922-103D-9141-9D3F-94BA5EA8C7FB}" destId="{A119D01F-5BCC-5345-8467-203855B757FC}" srcOrd="1" destOrd="0" presId="urn:microsoft.com/office/officeart/2005/8/layout/hierarchy6"/>
    <dgm:cxn modelId="{2BA9BCB6-CA71-482A-B7DD-B9266A305873}" type="presParOf" srcId="{D59A6763-9312-7A40-BF2B-C4D8E7DBD14F}" destId="{5AD02313-9463-8C47-8951-42EA095A4012}" srcOrd="2" destOrd="0" presId="urn:microsoft.com/office/officeart/2005/8/layout/hierarchy6"/>
    <dgm:cxn modelId="{5FA9EDED-F106-4980-A0EC-7CDFD4DFE77B}" type="presParOf" srcId="{D59A6763-9312-7A40-BF2B-C4D8E7DBD14F}" destId="{8D18DF17-DEFA-F146-9AD9-BA5C7E71E4A7}" srcOrd="3" destOrd="0" presId="urn:microsoft.com/office/officeart/2005/8/layout/hierarchy6"/>
    <dgm:cxn modelId="{5667E66F-2868-4413-8B07-002A125CC1F6}" type="presParOf" srcId="{8D18DF17-DEFA-F146-9AD9-BA5C7E71E4A7}" destId="{99831333-6816-5445-A3F7-091C7A56263F}" srcOrd="0" destOrd="0" presId="urn:microsoft.com/office/officeart/2005/8/layout/hierarchy6"/>
    <dgm:cxn modelId="{7BD4CE60-A37B-4BEB-AD20-DDE622133BA1}" type="presParOf" srcId="{8D18DF17-DEFA-F146-9AD9-BA5C7E71E4A7}" destId="{D918867D-599D-C643-B271-275D41B13D38}" srcOrd="1" destOrd="0" presId="urn:microsoft.com/office/officeart/2005/8/layout/hierarchy6"/>
    <dgm:cxn modelId="{3105380D-67C9-472F-8DE2-69C79BC92CEF}" type="presParOf" srcId="{D918867D-599D-C643-B271-275D41B13D38}" destId="{8D49676A-5FB6-9A48-BCA2-39DCAF706CE6}" srcOrd="0" destOrd="0" presId="urn:microsoft.com/office/officeart/2005/8/layout/hierarchy6"/>
    <dgm:cxn modelId="{366A2A8A-97C4-44FB-B42D-E3A4DCF6E138}" type="presParOf" srcId="{D918867D-599D-C643-B271-275D41B13D38}" destId="{8F9FCB44-FD2C-774A-A6E6-082284AB6086}" srcOrd="1" destOrd="0" presId="urn:microsoft.com/office/officeart/2005/8/layout/hierarchy6"/>
    <dgm:cxn modelId="{80FDE8A5-B0A4-4A62-AEFF-A4040E7DAB12}" type="presParOf" srcId="{8F9FCB44-FD2C-774A-A6E6-082284AB6086}" destId="{43C0648A-E2C4-534F-89E8-3B858F2354EB}" srcOrd="0" destOrd="0" presId="urn:microsoft.com/office/officeart/2005/8/layout/hierarchy6"/>
    <dgm:cxn modelId="{1F8EC426-6360-4AEE-8E77-25E63AF94DF1}" type="presParOf" srcId="{8F9FCB44-FD2C-774A-A6E6-082284AB6086}" destId="{35BE8101-6283-2348-9748-3289A1BB2130}" srcOrd="1" destOrd="0" presId="urn:microsoft.com/office/officeart/2005/8/layout/hierarchy6"/>
    <dgm:cxn modelId="{24ACBF30-B749-4628-8C27-800408FF5ED5}" type="presParOf" srcId="{D918867D-599D-C643-B271-275D41B13D38}" destId="{B7AA8612-9265-704F-A423-6139B46896EE}" srcOrd="2" destOrd="0" presId="urn:microsoft.com/office/officeart/2005/8/layout/hierarchy6"/>
    <dgm:cxn modelId="{E28F99EB-2269-4E6F-B776-2C817B26794E}" type="presParOf" srcId="{D918867D-599D-C643-B271-275D41B13D38}" destId="{15C75A8B-8125-D04C-8C71-FCB2733DAA53}" srcOrd="3" destOrd="0" presId="urn:microsoft.com/office/officeart/2005/8/layout/hierarchy6"/>
    <dgm:cxn modelId="{F691615C-EFB7-4847-84A8-F14762462CAF}" type="presParOf" srcId="{15C75A8B-8125-D04C-8C71-FCB2733DAA53}" destId="{D5BF9135-B794-3847-815E-8905E7E0B53B}" srcOrd="0" destOrd="0" presId="urn:microsoft.com/office/officeart/2005/8/layout/hierarchy6"/>
    <dgm:cxn modelId="{6B3366ED-4466-4A69-BB94-9D90C7A2389A}" type="presParOf" srcId="{15C75A8B-8125-D04C-8C71-FCB2733DAA53}" destId="{BA3545B8-12CC-A04F-B2A5-04E00A8FB507}" srcOrd="1" destOrd="0" presId="urn:microsoft.com/office/officeart/2005/8/layout/hierarchy6"/>
    <dgm:cxn modelId="{26608681-A86F-49CE-9D9B-5C227F9E6BF2}" type="presParOf" srcId="{D59A6763-9312-7A40-BF2B-C4D8E7DBD14F}" destId="{E54B6ADA-DF36-CC4C-855A-0905D0B581D6}" srcOrd="4" destOrd="0" presId="urn:microsoft.com/office/officeart/2005/8/layout/hierarchy6"/>
    <dgm:cxn modelId="{2419B1D4-9895-486C-BFA5-2E0FE2804822}" type="presParOf" srcId="{D59A6763-9312-7A40-BF2B-C4D8E7DBD14F}" destId="{6847AD11-07D5-3B4B-BD23-BB1FD7DABE74}" srcOrd="5" destOrd="0" presId="urn:microsoft.com/office/officeart/2005/8/layout/hierarchy6"/>
    <dgm:cxn modelId="{0C33D3FA-EF39-4A9F-AED1-AA78F01B8E03}" type="presParOf" srcId="{6847AD11-07D5-3B4B-BD23-BB1FD7DABE74}" destId="{A79738F2-30FB-0749-B955-8FA812380059}" srcOrd="0" destOrd="0" presId="urn:microsoft.com/office/officeart/2005/8/layout/hierarchy6"/>
    <dgm:cxn modelId="{362520F9-B9D2-490E-9BB8-1465C5F883EB}" type="presParOf" srcId="{6847AD11-07D5-3B4B-BD23-BB1FD7DABE74}" destId="{05CE424E-BEDC-964E-9935-23525DFE69E6}" srcOrd="1" destOrd="0" presId="urn:microsoft.com/office/officeart/2005/8/layout/hierarchy6"/>
    <dgm:cxn modelId="{E62B7D68-5E08-465B-A2F4-8B3CA7B8096F}" type="presParOf" srcId="{D8D22373-DDE4-0A4D-8CEC-517C5B483F38}" destId="{85DA041C-A306-F84E-BCE7-1AAAAE9675F2}" srcOrd="2" destOrd="0" presId="urn:microsoft.com/office/officeart/2005/8/layout/hierarchy6"/>
    <dgm:cxn modelId="{EF406AC7-BBCE-4E2E-9A4E-46E886C43328}" type="presParOf" srcId="{D8D22373-DDE4-0A4D-8CEC-517C5B483F38}" destId="{53A0B4B0-1BE6-FD47-983C-BF93A2C65317}" srcOrd="3" destOrd="0" presId="urn:microsoft.com/office/officeart/2005/8/layout/hierarchy6"/>
    <dgm:cxn modelId="{6430A4F5-B03E-41E8-BABE-537E79FD0BCE}" type="presParOf" srcId="{53A0B4B0-1BE6-FD47-983C-BF93A2C65317}" destId="{8AB4F6DC-D565-C040-AC21-14E23C142455}" srcOrd="0" destOrd="0" presId="urn:microsoft.com/office/officeart/2005/8/layout/hierarchy6"/>
    <dgm:cxn modelId="{2D772720-6268-47D1-9FBC-F3B523BC3799}" type="presParOf" srcId="{53A0B4B0-1BE6-FD47-983C-BF93A2C65317}" destId="{86B320EB-EB78-6745-828D-50373B2F3818}" srcOrd="1" destOrd="0" presId="urn:microsoft.com/office/officeart/2005/8/layout/hierarchy6"/>
    <dgm:cxn modelId="{830CAFE3-DA3E-4037-9561-99AE5E2CD246}" type="presParOf" srcId="{64FB06A2-44DC-C24C-BBC5-DAB7D82A3703}" destId="{7F5BA98C-D383-C84D-A9AF-2576823C4BA4}" srcOrd="6" destOrd="0" presId="urn:microsoft.com/office/officeart/2005/8/layout/hierarchy6"/>
    <dgm:cxn modelId="{2132882A-5FD3-40BD-B1F4-AD9ED0E2828A}" type="presParOf" srcId="{64FB06A2-44DC-C24C-BBC5-DAB7D82A3703}" destId="{3319E6FE-FD60-3A42-8445-F2DD2A927FCC}" srcOrd="7" destOrd="0" presId="urn:microsoft.com/office/officeart/2005/8/layout/hierarchy6"/>
    <dgm:cxn modelId="{32FD1ECB-97F1-4C90-85F2-73FFE04D297E}" type="presParOf" srcId="{3319E6FE-FD60-3A42-8445-F2DD2A927FCC}" destId="{20621B13-22AD-D748-8B21-496F64C3F1A1}" srcOrd="0" destOrd="0" presId="urn:microsoft.com/office/officeart/2005/8/layout/hierarchy6"/>
    <dgm:cxn modelId="{B7B69E2B-90A8-484E-BDB6-FED855E781FF}" type="presParOf" srcId="{3319E6FE-FD60-3A42-8445-F2DD2A927FCC}" destId="{0AE66E84-5A87-B944-885F-2B6D591372CD}" srcOrd="1" destOrd="0" presId="urn:microsoft.com/office/officeart/2005/8/layout/hierarchy6"/>
    <dgm:cxn modelId="{58737B61-0682-4981-8D49-7E814B7C65FE}" type="presParOf" srcId="{64FB06A2-44DC-C24C-BBC5-DAB7D82A3703}" destId="{26C9980D-A51D-6340-B4E1-D90E4DB49737}" srcOrd="8" destOrd="0" presId="urn:microsoft.com/office/officeart/2005/8/layout/hierarchy6"/>
    <dgm:cxn modelId="{9F7A0D5E-7BE9-4DC2-8568-731ABD69C87F}" type="presParOf" srcId="{64FB06A2-44DC-C24C-BBC5-DAB7D82A3703}" destId="{0599F9B9-9C1F-404C-835B-478FE9A3DD37}" srcOrd="9" destOrd="0" presId="urn:microsoft.com/office/officeart/2005/8/layout/hierarchy6"/>
    <dgm:cxn modelId="{0423BCC7-F699-4E6D-BFA1-C811958D7772}" type="presParOf" srcId="{0599F9B9-9C1F-404C-835B-478FE9A3DD37}" destId="{B76FCF91-2D1F-3245-8E0F-9FF29FA289F4}" srcOrd="0" destOrd="0" presId="urn:microsoft.com/office/officeart/2005/8/layout/hierarchy6"/>
    <dgm:cxn modelId="{D90F179C-45B1-4B82-BC14-7701411ED07B}" type="presParOf" srcId="{0599F9B9-9C1F-404C-835B-478FE9A3DD37}" destId="{A448B525-EAEB-6F48-BA5A-EB132C006AF8}" srcOrd="1" destOrd="0" presId="urn:microsoft.com/office/officeart/2005/8/layout/hierarchy6"/>
    <dgm:cxn modelId="{42C94462-0183-4466-ADE7-BA0F97EF2C8B}" type="presParOf" srcId="{DE298A7E-D73F-374F-89ED-88F9603F17FA}" destId="{EA366C73-0BB6-0E4B-89CE-F257558A4532}" srcOrd="1" destOrd="0" presId="urn:microsoft.com/office/officeart/2005/8/layout/hierarchy6"/>
    <dgm:cxn modelId="{355CB05D-B877-48E0-9C26-8B7D77FE0F7E}" type="presParOf" srcId="{EA366C73-0BB6-0E4B-89CE-F257558A4532}" destId="{B9BE4EC0-48C0-5C4D-8462-F70842E16F5A}" srcOrd="0" destOrd="0" presId="urn:microsoft.com/office/officeart/2005/8/layout/hierarchy6"/>
    <dgm:cxn modelId="{DE953B7E-FE69-4BA3-A94D-1C15BDE496A0}" type="presParOf" srcId="{B9BE4EC0-48C0-5C4D-8462-F70842E16F5A}" destId="{23F2B22C-E0EE-A840-9EB0-945FE3C85CFD}" srcOrd="0" destOrd="0" presId="urn:microsoft.com/office/officeart/2005/8/layout/hierarchy6"/>
    <dgm:cxn modelId="{C7DF753A-A1E0-46DA-9A38-8EC12EB5BB6A}" type="presParOf" srcId="{B9BE4EC0-48C0-5C4D-8462-F70842E16F5A}" destId="{7CF07570-3018-0742-845A-6124C450587F}" srcOrd="1" destOrd="0" presId="urn:microsoft.com/office/officeart/2005/8/layout/hierarchy6"/>
    <dgm:cxn modelId="{8C35D27C-3BBB-42AD-AEE7-424304569EEC}" type="presParOf" srcId="{EA366C73-0BB6-0E4B-89CE-F257558A4532}" destId="{B29BA9CC-7720-2843-8821-530B34E7D466}" srcOrd="1" destOrd="0" presId="urn:microsoft.com/office/officeart/2005/8/layout/hierarchy6"/>
    <dgm:cxn modelId="{FD825918-3AF0-41F0-8097-BAB39C0C4FC1}" type="presParOf" srcId="{B29BA9CC-7720-2843-8821-530B34E7D466}" destId="{F4FE95A2-ADBA-7D46-87B4-2111A1F2E44B}" srcOrd="0" destOrd="0" presId="urn:microsoft.com/office/officeart/2005/8/layout/hierarchy6"/>
    <dgm:cxn modelId="{69906279-E0C9-44B9-AD79-55DCAC7601CD}" type="presParOf" srcId="{EA366C73-0BB6-0E4B-89CE-F257558A4532}" destId="{1288A0AE-48C4-E845-B6C8-E67C38D02224}" srcOrd="2" destOrd="0" presId="urn:microsoft.com/office/officeart/2005/8/layout/hierarchy6"/>
    <dgm:cxn modelId="{DCF91ADC-C871-411B-AA7E-36E738204197}" type="presParOf" srcId="{1288A0AE-48C4-E845-B6C8-E67C38D02224}" destId="{F3366844-B469-264E-B216-F820DE6AD262}" srcOrd="0" destOrd="0" presId="urn:microsoft.com/office/officeart/2005/8/layout/hierarchy6"/>
    <dgm:cxn modelId="{E02F2E6E-7546-40C8-BD77-F875B68DCC77}" type="presParOf" srcId="{1288A0AE-48C4-E845-B6C8-E67C38D02224}" destId="{C47350B0-B1A4-C748-B152-7BBC793F085F}" srcOrd="1" destOrd="0" presId="urn:microsoft.com/office/officeart/2005/8/layout/hierarchy6"/>
    <dgm:cxn modelId="{3DBAC747-E491-4EA4-8ABA-24551B03A908}" type="presParOf" srcId="{EA366C73-0BB6-0E4B-89CE-F257558A4532}" destId="{DFCCFF16-9FF7-9144-AF30-D2F11AEE78EF}" srcOrd="3" destOrd="0" presId="urn:microsoft.com/office/officeart/2005/8/layout/hierarchy6"/>
    <dgm:cxn modelId="{4CA96559-1E60-4053-B5F0-EFD7924E9C79}" type="presParOf" srcId="{DFCCFF16-9FF7-9144-AF30-D2F11AEE78EF}" destId="{67C391E6-5D26-6949-B102-93DEE8076140}" srcOrd="0" destOrd="0" presId="urn:microsoft.com/office/officeart/2005/8/layout/hierarchy6"/>
    <dgm:cxn modelId="{5A7D1162-3F20-4E2C-978D-942A64F8A779}" type="presParOf" srcId="{EA366C73-0BB6-0E4B-89CE-F257558A4532}" destId="{346C02A8-3D77-4743-8042-17BA01995FB5}" srcOrd="4" destOrd="0" presId="urn:microsoft.com/office/officeart/2005/8/layout/hierarchy6"/>
    <dgm:cxn modelId="{D1E29036-84D8-4D1E-A345-FC5D4CAC3564}" type="presParOf" srcId="{346C02A8-3D77-4743-8042-17BA01995FB5}" destId="{6A476316-836C-DD45-9C02-3F6667D0F856}" srcOrd="0" destOrd="0" presId="urn:microsoft.com/office/officeart/2005/8/layout/hierarchy6"/>
    <dgm:cxn modelId="{30C7895A-39AD-4444-9B58-53D727A8E893}" type="presParOf" srcId="{346C02A8-3D77-4743-8042-17BA01995FB5}" destId="{AD955240-7C31-9842-9EEB-7984E51251F4}" srcOrd="1" destOrd="0" presId="urn:microsoft.com/office/officeart/2005/8/layout/hierarchy6"/>
    <dgm:cxn modelId="{90D5D7D0-4D67-4C80-A3DD-306579E8604B}" type="presParOf" srcId="{EA366C73-0BB6-0E4B-89CE-F257558A4532}" destId="{2DCDFE83-B5D1-EB44-9A53-368FE9A582DB}" srcOrd="5" destOrd="0" presId="urn:microsoft.com/office/officeart/2005/8/layout/hierarchy6"/>
    <dgm:cxn modelId="{3739709E-18AE-44ED-A2A1-EBDE888D7AEF}" type="presParOf" srcId="{2DCDFE83-B5D1-EB44-9A53-368FE9A582DB}" destId="{E64A4EEC-BB12-5543-B946-F4D0160CC77F}" srcOrd="0" destOrd="0" presId="urn:microsoft.com/office/officeart/2005/8/layout/hierarchy6"/>
    <dgm:cxn modelId="{84220F71-83BA-4FFB-97D7-0BA1A069F383}" type="presParOf" srcId="{EA366C73-0BB6-0E4B-89CE-F257558A4532}" destId="{A87AA32A-1DD0-D84D-812D-4D82F5A111DB}" srcOrd="6" destOrd="0" presId="urn:microsoft.com/office/officeart/2005/8/layout/hierarchy6"/>
    <dgm:cxn modelId="{82C70C28-2E88-434B-9ACB-EC52B669DAB6}" type="presParOf" srcId="{A87AA32A-1DD0-D84D-812D-4D82F5A111DB}" destId="{DEA57323-74EB-C34A-9124-EEFFD4EBB844}" srcOrd="0" destOrd="0" presId="urn:microsoft.com/office/officeart/2005/8/layout/hierarchy6"/>
    <dgm:cxn modelId="{FAC6A71E-751B-40E5-9BD2-6929AEDCDB30}" type="presParOf" srcId="{A87AA32A-1DD0-D84D-812D-4D82F5A111DB}" destId="{DB309360-8C61-1F4B-BA1F-76FC583E192B}" srcOrd="1" destOrd="0" presId="urn:microsoft.com/office/officeart/2005/8/layout/hierarchy6"/>
    <dgm:cxn modelId="{726793D6-5C1A-4E2D-B880-95D941D78E4D}" type="presParOf" srcId="{EA366C73-0BB6-0E4B-89CE-F257558A4532}" destId="{4DB56308-5A8D-6343-BF72-80ABC34333E3}" srcOrd="7" destOrd="0" presId="urn:microsoft.com/office/officeart/2005/8/layout/hierarchy6"/>
    <dgm:cxn modelId="{31E7950D-36F1-4B45-802B-80B058231E87}" type="presParOf" srcId="{4DB56308-5A8D-6343-BF72-80ABC34333E3}" destId="{881AE5AF-7B43-3348-AB6D-8600FD3DC95C}" srcOrd="0" destOrd="0" presId="urn:microsoft.com/office/officeart/2005/8/layout/hierarchy6"/>
    <dgm:cxn modelId="{FEAE40F0-12AC-45DC-80F1-195375246B07}" type="presParOf" srcId="{EA366C73-0BB6-0E4B-89CE-F257558A4532}" destId="{24090599-BA8A-9344-815B-AEC00A9ABFF1}" srcOrd="8" destOrd="0" presId="urn:microsoft.com/office/officeart/2005/8/layout/hierarchy6"/>
    <dgm:cxn modelId="{AEF02AD1-8127-455F-BB26-C44E7E0BEB7F}" type="presParOf" srcId="{24090599-BA8A-9344-815B-AEC00A9ABFF1}" destId="{FECD39A6-D7D0-9041-B56B-8E8A03658BE4}" srcOrd="0" destOrd="0" presId="urn:microsoft.com/office/officeart/2005/8/layout/hierarchy6"/>
    <dgm:cxn modelId="{B157676F-C1F4-49E6-8173-FC3A300714B3}" type="presParOf" srcId="{24090599-BA8A-9344-815B-AEC00A9ABFF1}" destId="{D09B0A23-9E95-B34F-A8C6-15DB7321F3B3}" srcOrd="1" destOrd="0" presId="urn:microsoft.com/office/officeart/2005/8/layout/hierarchy6"/>
    <dgm:cxn modelId="{A46F0153-10A1-4BB9-8AC4-F451BB8F0A84}" type="presParOf" srcId="{EA366C73-0BB6-0E4B-89CE-F257558A4532}" destId="{FD7EB3B5-777E-874E-94CC-EDDB5107CD38}" srcOrd="9" destOrd="0" presId="urn:microsoft.com/office/officeart/2005/8/layout/hierarchy6"/>
    <dgm:cxn modelId="{87F0EE08-F550-4509-981F-25E1924718E4}" type="presParOf" srcId="{FD7EB3B5-777E-874E-94CC-EDDB5107CD38}" destId="{30B4BCDF-566C-364E-B28B-542C4DB5E81B}" srcOrd="0" destOrd="0" presId="urn:microsoft.com/office/officeart/2005/8/layout/hierarchy6"/>
    <dgm:cxn modelId="{E760253F-48D5-462B-BA09-8653733A1882}" type="presParOf" srcId="{EA366C73-0BB6-0E4B-89CE-F257558A4532}" destId="{DAE53127-AD99-F545-91CA-053D4684BBD7}" srcOrd="10" destOrd="0" presId="urn:microsoft.com/office/officeart/2005/8/layout/hierarchy6"/>
    <dgm:cxn modelId="{682E3280-9BC7-4206-A720-3667A91FB1BF}" type="presParOf" srcId="{DAE53127-AD99-F545-91CA-053D4684BBD7}" destId="{C92D798C-0084-904B-8BCC-B0D978C7248D}" srcOrd="0" destOrd="0" presId="urn:microsoft.com/office/officeart/2005/8/layout/hierarchy6"/>
    <dgm:cxn modelId="{C764F9FE-6DAD-4FAB-A2D9-53812EBCFFC4}" type="presParOf" srcId="{DAE53127-AD99-F545-91CA-053D4684BBD7}" destId="{C53C7C51-294E-CA40-AA7A-89673CC16FC4}" srcOrd="1" destOrd="0" presId="urn:microsoft.com/office/officeart/2005/8/layout/hierarchy6"/>
    <dgm:cxn modelId="{DFDFE0AF-898C-4A96-A8DD-6BE5CBAFE1AC}" type="presParOf" srcId="{EA366C73-0BB6-0E4B-89CE-F257558A4532}" destId="{C51075EA-C323-4547-8029-F1B84BD8A63F}" srcOrd="11" destOrd="0" presId="urn:microsoft.com/office/officeart/2005/8/layout/hierarchy6"/>
    <dgm:cxn modelId="{9478CAB6-9148-40AE-9CC6-7AE3F4420D63}" type="presParOf" srcId="{C51075EA-C323-4547-8029-F1B84BD8A63F}" destId="{854A1F4E-BF0E-5342-A591-7D2D03D808B1}" srcOrd="0" destOrd="0" presId="urn:microsoft.com/office/officeart/2005/8/layout/hierarchy6"/>
    <dgm:cxn modelId="{23D0FC7B-135F-46D6-A62C-4AB32C86D3F2}" type="presParOf" srcId="{EA366C73-0BB6-0E4B-89CE-F257558A4532}" destId="{7891CDB3-7BF3-E64D-9E11-E6087CCD3D9B}" srcOrd="12" destOrd="0" presId="urn:microsoft.com/office/officeart/2005/8/layout/hierarchy6"/>
    <dgm:cxn modelId="{E20396C2-3DA8-42D8-8655-3886C38FA2BD}" type="presParOf" srcId="{7891CDB3-7BF3-E64D-9E11-E6087CCD3D9B}" destId="{CFA0B168-057D-634A-B59E-2772629E8802}" srcOrd="0" destOrd="0" presId="urn:microsoft.com/office/officeart/2005/8/layout/hierarchy6"/>
    <dgm:cxn modelId="{228D991A-4556-4283-B877-F5708419A8CD}" type="presParOf" srcId="{7891CDB3-7BF3-E64D-9E11-E6087CCD3D9B}" destId="{5F1B86ED-8753-F445-B06B-8781897B4D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/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 б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 б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5 человек по 30 б х  5%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 = 435 р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25 ч по 30б х 5%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 = 2175 р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1591B6CC-6D69-1E49-B617-6F97D0A1C2D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DD38E9DE-0664-F147-BF49-989E2B83B60A}" type="parTrans" cxnId="{C5A1228B-E122-2C4E-B0AA-C529F48F1F3B}">
      <dgm:prSet/>
      <dgm:spPr/>
      <dgm:t>
        <a:bodyPr/>
        <a:lstStyle/>
        <a:p>
          <a:endParaRPr lang="ru-RU"/>
        </a:p>
      </dgm:t>
    </dgm:pt>
    <dgm:pt modelId="{E0AD5A7B-1539-C143-8C7E-4F70E3F02DCA}" type="sibTrans" cxnId="{C5A1228B-E122-2C4E-B0AA-C529F48F1F3B}">
      <dgm:prSet/>
      <dgm:spPr/>
      <dgm:t>
        <a:bodyPr/>
        <a:lstStyle/>
        <a:p>
          <a:endParaRPr lang="ru-RU"/>
        </a:p>
      </dgm:t>
    </dgm:pt>
    <dgm:pt modelId="{29A884BF-4D49-9E47-AB20-EB78605E66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6B9175C-6406-044B-9EEE-198953188857}" type="parTrans" cxnId="{1F5A17FA-F039-2646-83C7-89AE6B198A6E}">
      <dgm:prSet/>
      <dgm:spPr/>
      <dgm:t>
        <a:bodyPr/>
        <a:lstStyle/>
        <a:p>
          <a:endParaRPr lang="ru-RU"/>
        </a:p>
      </dgm:t>
    </dgm:pt>
    <dgm:pt modelId="{15A2CE75-2444-D046-BA89-4A6D1D142DA4}" type="sibTrans" cxnId="{1F5A17FA-F039-2646-83C7-89AE6B198A6E}">
      <dgm:prSet/>
      <dgm:spPr/>
      <dgm:t>
        <a:bodyPr/>
        <a:lstStyle/>
        <a:p>
          <a:endParaRPr lang="ru-RU"/>
        </a:p>
      </dgm:t>
    </dgm:pt>
    <dgm:pt modelId="{7FB39E36-A46C-114B-ABBF-82EFCCB36DF0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15625 ч по 30 б х 2%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58=543 750 р</a:t>
          </a:r>
        </a:p>
      </dgm:t>
    </dgm:pt>
    <dgm:pt modelId="{1B0A9F4D-5714-484E-9039-B0293F6AC3B5}" type="parTrans" cxnId="{7CDB82DE-9A52-4245-903C-0D0B1E1E6B1B}">
      <dgm:prSet/>
      <dgm:spPr/>
      <dgm:t>
        <a:bodyPr/>
        <a:lstStyle/>
        <a:p>
          <a:endParaRPr lang="ru-RU"/>
        </a:p>
      </dgm:t>
    </dgm:pt>
    <dgm:pt modelId="{FE6F9A35-FC20-FE40-86A1-119585089DD1}" type="sibTrans" cxnId="{7CDB82DE-9A52-4245-903C-0D0B1E1E6B1B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125 ч по 30б х 4%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58=8700 р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625 ч по 30б х 3%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58=32 625 </a:t>
          </a:r>
          <a:r>
            <a:rPr lang="ru-RU" b="1" dirty="0" err="1">
              <a:solidFill>
                <a:schemeClr val="bg1"/>
              </a:solidFill>
            </a:rPr>
            <a:t>р</a:t>
          </a:r>
          <a:endParaRPr lang="ru-RU" b="1" dirty="0">
            <a:solidFill>
              <a:schemeClr val="bg1"/>
            </a:solidFill>
          </a:endParaRP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A59E6CB4-3B64-1A4A-9B08-4885898C2CBC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3125 ч по 30 б х 3%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58=163 125 р</a:t>
          </a:r>
        </a:p>
      </dgm:t>
    </dgm:pt>
    <dgm:pt modelId="{1861F8CF-A722-A041-9284-D092417D43A9}" type="parTrans" cxnId="{A9D68BF4-BE48-EC4C-B54A-FD01577E04C0}">
      <dgm:prSet/>
      <dgm:spPr/>
      <dgm:t>
        <a:bodyPr/>
        <a:lstStyle/>
        <a:p>
          <a:endParaRPr lang="ru-RU"/>
        </a:p>
      </dgm:t>
    </dgm:pt>
    <dgm:pt modelId="{BB6410DB-170C-F84C-AC45-0DCCD98344D3}" type="sibTrans" cxnId="{A9D68BF4-BE48-EC4C-B54A-FD01577E04C0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 б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50CC4767-13D9-094F-8110-4CED61DF5E0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EBE44F40-F44C-724E-A6BC-2970D2E05F6D}" type="parTrans" cxnId="{E811EDA3-6AB1-7B4B-8CC3-78D0C027CF1A}">
      <dgm:prSet/>
      <dgm:spPr/>
      <dgm:t>
        <a:bodyPr/>
        <a:lstStyle/>
        <a:p>
          <a:endParaRPr lang="ru-RU"/>
        </a:p>
      </dgm:t>
    </dgm:pt>
    <dgm:pt modelId="{C0E8180C-FC27-B94D-A438-BBF113058CC7}" type="sibTrans" cxnId="{E811EDA3-6AB1-7B4B-8CC3-78D0C027CF1A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34858A18-6408-144B-85BD-C6468835859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C5006826-4617-3D49-9DC1-255140B42C9C}" type="parTrans" cxnId="{A018537A-3FEC-3F4E-91B6-AF2D1DCAD781}">
      <dgm:prSet/>
      <dgm:spPr/>
      <dgm:t>
        <a:bodyPr/>
        <a:lstStyle/>
        <a:p>
          <a:endParaRPr lang="ru-RU"/>
        </a:p>
      </dgm:t>
    </dgm:pt>
    <dgm:pt modelId="{18B42ACB-2BCD-834D-A870-C056406B0E43}" type="sibTrans" cxnId="{A018537A-3FEC-3F4E-91B6-AF2D1DCAD781}">
      <dgm:prSet/>
      <dgm:spPr/>
      <dgm:t>
        <a:bodyPr/>
        <a:lstStyle/>
        <a:p>
          <a:endParaRPr lang="ru-RU"/>
        </a:p>
      </dgm:t>
    </dgm:pt>
    <dgm:pt modelId="{459DF6EA-9C2D-8F41-B2AD-29A308485CC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AA5DCB17-614C-7045-9691-40A7668FCF21}" type="parTrans" cxnId="{B695B47B-A765-154C-90A4-8CCF44C0FF9D}">
      <dgm:prSet/>
      <dgm:spPr/>
      <dgm:t>
        <a:bodyPr/>
        <a:lstStyle/>
        <a:p>
          <a:endParaRPr lang="ru-RU"/>
        </a:p>
      </dgm:t>
    </dgm:pt>
    <dgm:pt modelId="{F0A43115-0894-584D-8A7F-AE6242DC72A9}" type="sibTrans" cxnId="{B695B47B-A765-154C-90A4-8CCF44C0FF9D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6DCC64E7-7850-CA49-B371-334E937B3CC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D394810-1F88-D44B-AA72-BE9F55F79996}" type="parTrans" cxnId="{92EF9D97-E5C3-AD49-99EA-B4D3EC7FD66F}">
      <dgm:prSet/>
      <dgm:spPr/>
      <dgm:t>
        <a:bodyPr/>
        <a:lstStyle/>
        <a:p>
          <a:endParaRPr lang="ru-RU"/>
        </a:p>
      </dgm:t>
    </dgm:pt>
    <dgm:pt modelId="{50C5A96D-4368-1048-ADDF-9C3A39DC0602}" type="sibTrans" cxnId="{92EF9D97-E5C3-AD49-99EA-B4D3EC7FD66F}">
      <dgm:prSet/>
      <dgm:spPr/>
      <dgm:t>
        <a:bodyPr/>
        <a:lstStyle/>
        <a:p>
          <a:endParaRPr lang="ru-RU"/>
        </a:p>
      </dgm:t>
    </dgm:pt>
    <dgm:pt modelId="{8F32CCC6-03FF-C848-9878-8DC4585F00A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99571BC-9375-C94C-9E42-B436A2D4CF6C}" type="parTrans" cxnId="{35B76FF0-08CF-DA46-A934-C0ED313D2CD6}">
      <dgm:prSet/>
      <dgm:spPr/>
      <dgm:t>
        <a:bodyPr/>
        <a:lstStyle/>
        <a:p>
          <a:endParaRPr lang="ru-RU"/>
        </a:p>
      </dgm:t>
    </dgm:pt>
    <dgm:pt modelId="{87391B40-BA34-BE4F-8FC0-E380E50740BA}" type="sibTrans" cxnId="{35B76FF0-08CF-DA46-A934-C0ED313D2CD6}">
      <dgm:prSet/>
      <dgm:spPr/>
      <dgm:t>
        <a:bodyPr/>
        <a:lstStyle/>
        <a:p>
          <a:endParaRPr lang="ru-RU"/>
        </a:p>
      </dgm:t>
    </dgm:pt>
    <dgm:pt modelId="{5C518284-0424-2644-B1E6-17EB024D2BB6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3FAE3EF-35CE-E845-8A12-6FE37B7D88CD}" type="parTrans" cxnId="{5C293195-7770-9D4D-8480-576FDBBB9DA9}">
      <dgm:prSet/>
      <dgm:spPr/>
      <dgm:t>
        <a:bodyPr/>
        <a:lstStyle/>
        <a:p>
          <a:endParaRPr lang="ru-RU"/>
        </a:p>
      </dgm:t>
    </dgm:pt>
    <dgm:pt modelId="{29DF29C3-060C-EA43-9DFE-802828C6D35D}" type="sibTrans" cxnId="{5C293195-7770-9D4D-8480-576FDBBB9DA9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20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20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20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20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F81CBF76-91F1-194B-8DA6-B4E61A8BA725}" type="pres">
      <dgm:prSet presAssocID="{DD38E9DE-0664-F147-BF49-989E2B83B60A}" presName="Name19" presStyleLbl="parChTrans1D4" presStyleIdx="2" presStyleCnt="20"/>
      <dgm:spPr/>
    </dgm:pt>
    <dgm:pt modelId="{B71710CC-503B-C64D-B699-59402023D4FA}" type="pres">
      <dgm:prSet presAssocID="{1591B6CC-6D69-1E49-B617-6F97D0A1C2D5}" presName="Name21" presStyleCnt="0"/>
      <dgm:spPr/>
    </dgm:pt>
    <dgm:pt modelId="{FA9D035F-2FCB-CB43-B46C-23AE407E47B0}" type="pres">
      <dgm:prSet presAssocID="{1591B6CC-6D69-1E49-B617-6F97D0A1C2D5}" presName="level2Shape" presStyleLbl="node4" presStyleIdx="2" presStyleCnt="20"/>
      <dgm:spPr>
        <a:prstGeom prst="ellipse">
          <a:avLst/>
        </a:prstGeom>
      </dgm:spPr>
    </dgm:pt>
    <dgm:pt modelId="{EC864213-E52E-AA45-A13B-F814F8E75D76}" type="pres">
      <dgm:prSet presAssocID="{1591B6CC-6D69-1E49-B617-6F97D0A1C2D5}" presName="hierChild3" presStyleCnt="0"/>
      <dgm:spPr/>
    </dgm:pt>
    <dgm:pt modelId="{70C98396-DB80-A444-87B8-52DD147011F4}" type="pres">
      <dgm:prSet presAssocID="{F6B9175C-6406-044B-9EEE-198953188857}" presName="Name19" presStyleLbl="parChTrans1D4" presStyleIdx="3" presStyleCnt="20"/>
      <dgm:spPr/>
    </dgm:pt>
    <dgm:pt modelId="{CFB79F12-46D6-3F49-A287-CDAD1D48D4C7}" type="pres">
      <dgm:prSet presAssocID="{29A884BF-4D49-9E47-AB20-EB78605E6653}" presName="Name21" presStyleCnt="0"/>
      <dgm:spPr/>
    </dgm:pt>
    <dgm:pt modelId="{305A9B89-4A97-5948-B145-42A275AE0689}" type="pres">
      <dgm:prSet presAssocID="{29A884BF-4D49-9E47-AB20-EB78605E6653}" presName="level2Shape" presStyleLbl="node4" presStyleIdx="3" presStyleCnt="20"/>
      <dgm:spPr>
        <a:prstGeom prst="ellipse">
          <a:avLst/>
        </a:prstGeom>
      </dgm:spPr>
    </dgm:pt>
    <dgm:pt modelId="{1383A4F7-9DB9-9D41-AF3A-4BCEB9845B35}" type="pres">
      <dgm:prSet presAssocID="{29A884BF-4D49-9E47-AB20-EB78605E6653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4" presStyleCnt="20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4" presStyleCnt="20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5" presStyleCnt="20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5" presStyleCnt="20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6" presStyleCnt="20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6" presStyleCnt="20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7" presStyleCnt="20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7" presStyleCnt="20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8" presStyleCnt="20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8" presStyleCnt="20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96D0905F-0EF0-1B4B-9948-E9AD7AA33CA3}" type="pres">
      <dgm:prSet presAssocID="{FD394810-1F88-D44B-AA72-BE9F55F79996}" presName="Name19" presStyleLbl="parChTrans1D4" presStyleIdx="9" presStyleCnt="20"/>
      <dgm:spPr/>
    </dgm:pt>
    <dgm:pt modelId="{3A919963-1119-0242-86B0-71C64D2661C8}" type="pres">
      <dgm:prSet presAssocID="{6DCC64E7-7850-CA49-B371-334E937B3CC3}" presName="Name21" presStyleCnt="0"/>
      <dgm:spPr/>
    </dgm:pt>
    <dgm:pt modelId="{26354612-2FAD-4E42-88BE-B05A144DDA6F}" type="pres">
      <dgm:prSet presAssocID="{6DCC64E7-7850-CA49-B371-334E937B3CC3}" presName="level2Shape" presStyleLbl="node4" presStyleIdx="9" presStyleCnt="20"/>
      <dgm:spPr>
        <a:prstGeom prst="ellipse">
          <a:avLst/>
        </a:prstGeom>
      </dgm:spPr>
    </dgm:pt>
    <dgm:pt modelId="{C0A0DF00-6A71-2244-B6E2-1431ACBC0E0D}" type="pres">
      <dgm:prSet presAssocID="{6DCC64E7-7850-CA49-B371-334E937B3CC3}" presName="hierChild3" presStyleCnt="0"/>
      <dgm:spPr/>
    </dgm:pt>
    <dgm:pt modelId="{ED997D2A-83A8-F64D-B6EC-8AA412377F23}" type="pres">
      <dgm:prSet presAssocID="{199571BC-9375-C94C-9E42-B436A2D4CF6C}" presName="Name19" presStyleLbl="parChTrans1D4" presStyleIdx="10" presStyleCnt="20"/>
      <dgm:spPr/>
    </dgm:pt>
    <dgm:pt modelId="{384AD7A0-4459-3449-B940-3336E7EE3B52}" type="pres">
      <dgm:prSet presAssocID="{8F32CCC6-03FF-C848-9878-8DC4585F00A1}" presName="Name21" presStyleCnt="0"/>
      <dgm:spPr/>
    </dgm:pt>
    <dgm:pt modelId="{F30B167C-6414-7C4E-AA29-5D03975F5940}" type="pres">
      <dgm:prSet presAssocID="{8F32CCC6-03FF-C848-9878-8DC4585F00A1}" presName="level2Shape" presStyleLbl="node4" presStyleIdx="10" presStyleCnt="20"/>
      <dgm:spPr>
        <a:prstGeom prst="ellipse">
          <a:avLst/>
        </a:prstGeom>
      </dgm:spPr>
    </dgm:pt>
    <dgm:pt modelId="{90706170-4C11-DA4B-B0AF-CC7171C4FDFC}" type="pres">
      <dgm:prSet presAssocID="{8F32CCC6-03FF-C848-9878-8DC4585F00A1}" presName="hierChild3" presStyleCnt="0"/>
      <dgm:spPr/>
    </dgm:pt>
    <dgm:pt modelId="{CDBC0D5E-D2DC-9543-91B3-54356CFA8F76}" type="pres">
      <dgm:prSet presAssocID="{33FAE3EF-35CE-E845-8A12-6FE37B7D88CD}" presName="Name19" presStyleLbl="parChTrans1D4" presStyleIdx="11" presStyleCnt="20"/>
      <dgm:spPr/>
    </dgm:pt>
    <dgm:pt modelId="{D2535B44-1DFE-5F45-AF51-D5DFD5D454D4}" type="pres">
      <dgm:prSet presAssocID="{5C518284-0424-2644-B1E6-17EB024D2BB6}" presName="Name21" presStyleCnt="0"/>
      <dgm:spPr/>
    </dgm:pt>
    <dgm:pt modelId="{5A30B35B-00D0-CB4F-9FDE-57CA07039E35}" type="pres">
      <dgm:prSet presAssocID="{5C518284-0424-2644-B1E6-17EB024D2BB6}" presName="level2Shape" presStyleLbl="node4" presStyleIdx="11" presStyleCnt="20"/>
      <dgm:spPr>
        <a:prstGeom prst="ellipse">
          <a:avLst/>
        </a:prstGeom>
      </dgm:spPr>
    </dgm:pt>
    <dgm:pt modelId="{327EBEE0-18B1-EE4D-86AB-5FCB356E2A64}" type="pres">
      <dgm:prSet presAssocID="{5C518284-0424-2644-B1E6-17EB024D2BB6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2" presStyleCnt="20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2" presStyleCnt="20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3" presStyleCnt="20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3" presStyleCnt="20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4" presStyleCnt="20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4" presStyleCnt="20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A09B6F4E-8426-EB4C-8BEB-7A68D29B68EE}" type="pres">
      <dgm:prSet presAssocID="{EBE44F40-F44C-724E-A6BC-2970D2E05F6D}" presName="Name19" presStyleLbl="parChTrans1D4" presStyleIdx="15" presStyleCnt="20"/>
      <dgm:spPr/>
    </dgm:pt>
    <dgm:pt modelId="{B4DEA922-103D-9141-9D3F-94BA5EA8C7FB}" type="pres">
      <dgm:prSet presAssocID="{50CC4767-13D9-094F-8110-4CED61DF5E0F}" presName="Name21" presStyleCnt="0"/>
      <dgm:spPr/>
    </dgm:pt>
    <dgm:pt modelId="{F620EFD5-B856-494F-9105-8E9C4173BEFB}" type="pres">
      <dgm:prSet presAssocID="{50CC4767-13D9-094F-8110-4CED61DF5E0F}" presName="level2Shape" presStyleLbl="node4" presStyleIdx="15" presStyleCnt="20"/>
      <dgm:spPr>
        <a:prstGeom prst="ellipse">
          <a:avLst/>
        </a:prstGeom>
      </dgm:spPr>
    </dgm:pt>
    <dgm:pt modelId="{A119D01F-5BCC-5345-8467-203855B757FC}" type="pres">
      <dgm:prSet presAssocID="{50CC4767-13D9-094F-8110-4CED61DF5E0F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6" presStyleCnt="20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6" presStyleCnt="20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8D49676A-5FB6-9A48-BCA2-39DCAF706CE6}" type="pres">
      <dgm:prSet presAssocID="{C5006826-4617-3D49-9DC1-255140B42C9C}" presName="Name19" presStyleLbl="parChTrans1D4" presStyleIdx="17" presStyleCnt="20"/>
      <dgm:spPr/>
    </dgm:pt>
    <dgm:pt modelId="{8F9FCB44-FD2C-774A-A6E6-082284AB6086}" type="pres">
      <dgm:prSet presAssocID="{34858A18-6408-144B-85BD-C64688358592}" presName="Name21" presStyleCnt="0"/>
      <dgm:spPr/>
    </dgm:pt>
    <dgm:pt modelId="{43C0648A-E2C4-534F-89E8-3B858F2354EB}" type="pres">
      <dgm:prSet presAssocID="{34858A18-6408-144B-85BD-C64688358592}" presName="level2Shape" presStyleLbl="node4" presStyleIdx="17" presStyleCnt="20"/>
      <dgm:spPr>
        <a:prstGeom prst="ellipse">
          <a:avLst/>
        </a:prstGeom>
      </dgm:spPr>
    </dgm:pt>
    <dgm:pt modelId="{35BE8101-6283-2348-9748-3289A1BB2130}" type="pres">
      <dgm:prSet presAssocID="{34858A18-6408-144B-85BD-C64688358592}" presName="hierChild3" presStyleCnt="0"/>
      <dgm:spPr/>
    </dgm:pt>
    <dgm:pt modelId="{B7AA8612-9265-704F-A423-6139B46896EE}" type="pres">
      <dgm:prSet presAssocID="{AA5DCB17-614C-7045-9691-40A7668FCF21}" presName="Name19" presStyleLbl="parChTrans1D4" presStyleIdx="18" presStyleCnt="20"/>
      <dgm:spPr/>
    </dgm:pt>
    <dgm:pt modelId="{15C75A8B-8125-D04C-8C71-FCB2733DAA53}" type="pres">
      <dgm:prSet presAssocID="{459DF6EA-9C2D-8F41-B2AD-29A308485CC1}" presName="Name21" presStyleCnt="0"/>
      <dgm:spPr/>
    </dgm:pt>
    <dgm:pt modelId="{D5BF9135-B794-3847-815E-8905E7E0B53B}" type="pres">
      <dgm:prSet presAssocID="{459DF6EA-9C2D-8F41-B2AD-29A308485CC1}" presName="level2Shape" presStyleLbl="node4" presStyleIdx="18" presStyleCnt="20"/>
      <dgm:spPr>
        <a:prstGeom prst="ellipse">
          <a:avLst/>
        </a:prstGeom>
      </dgm:spPr>
    </dgm:pt>
    <dgm:pt modelId="{BA3545B8-12CC-A04F-B2A5-04E00A8FB507}" type="pres">
      <dgm:prSet presAssocID="{459DF6EA-9C2D-8F41-B2AD-29A308485CC1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9" presStyleCnt="20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9" presStyleCnt="20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7"/>
      <dgm:spPr/>
    </dgm:pt>
    <dgm:pt modelId="{7CF07570-3018-0742-845A-6124C450587F}" type="pres">
      <dgm:prSet presAssocID="{62E0F2CC-3EC2-A041-BDFF-61A78617C0B9}" presName="bgRectTx" presStyleLbl="bgShp" presStyleIdx="0" presStyleCnt="7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7"/>
      <dgm:spPr/>
    </dgm:pt>
    <dgm:pt modelId="{C47350B0-B1A4-C748-B152-7BBC793F085F}" type="pres">
      <dgm:prSet presAssocID="{6C683A97-8ECA-4647-9A5C-F0BAA32CFC57}" presName="bgRectTx" presStyleLbl="bgShp" presStyleIdx="1" presStyleCnt="7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7"/>
      <dgm:spPr/>
    </dgm:pt>
    <dgm:pt modelId="{AD955240-7C31-9842-9EEB-7984E51251F4}" type="pres">
      <dgm:prSet presAssocID="{8350B015-D354-A04D-B0F4-845CE99662FF}" presName="bgRectTx" presStyleLbl="bgShp" presStyleIdx="2" presStyleCnt="7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7"/>
      <dgm:spPr/>
    </dgm:pt>
    <dgm:pt modelId="{DB309360-8C61-1F4B-BA1F-76FC583E192B}" type="pres">
      <dgm:prSet presAssocID="{2168985F-5031-9345-AB41-3848540720F6}" presName="bgRectTx" presStyleLbl="bgShp" presStyleIdx="3" presStyleCnt="7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7"/>
      <dgm:spPr/>
    </dgm:pt>
    <dgm:pt modelId="{D09B0A23-9E95-B34F-A8C6-15DB7321F3B3}" type="pres">
      <dgm:prSet presAssocID="{8387E9C9-0F90-0B4C-9946-BC4040243BA9}" presName="bgRectTx" presStyleLbl="bgShp" presStyleIdx="4" presStyleCnt="7">
        <dgm:presLayoutVars>
          <dgm:bulletEnabled val="1"/>
        </dgm:presLayoutVars>
      </dgm:prSet>
      <dgm:spPr/>
    </dgm:pt>
    <dgm:pt modelId="{FD7EB3B5-777E-874E-94CC-EDDB5107CD38}" type="pres">
      <dgm:prSet presAssocID="{8387E9C9-0F90-0B4C-9946-BC4040243BA9}" presName="spComp" presStyleCnt="0"/>
      <dgm:spPr/>
    </dgm:pt>
    <dgm:pt modelId="{30B4BCDF-566C-364E-B28B-542C4DB5E81B}" type="pres">
      <dgm:prSet presAssocID="{8387E9C9-0F90-0B4C-9946-BC4040243BA9}" presName="vSp" presStyleCnt="0"/>
      <dgm:spPr/>
    </dgm:pt>
    <dgm:pt modelId="{DAE53127-AD99-F545-91CA-053D4684BBD7}" type="pres">
      <dgm:prSet presAssocID="{A59E6CB4-3B64-1A4A-9B08-4885898C2CBC}" presName="rectComp" presStyleCnt="0"/>
      <dgm:spPr/>
    </dgm:pt>
    <dgm:pt modelId="{C92D798C-0084-904B-8BCC-B0D978C7248D}" type="pres">
      <dgm:prSet presAssocID="{A59E6CB4-3B64-1A4A-9B08-4885898C2CBC}" presName="bgRect" presStyleLbl="bgShp" presStyleIdx="5" presStyleCnt="7"/>
      <dgm:spPr/>
    </dgm:pt>
    <dgm:pt modelId="{C53C7C51-294E-CA40-AA7A-89673CC16FC4}" type="pres">
      <dgm:prSet presAssocID="{A59E6CB4-3B64-1A4A-9B08-4885898C2CBC}" presName="bgRectTx" presStyleLbl="bgShp" presStyleIdx="5" presStyleCnt="7">
        <dgm:presLayoutVars>
          <dgm:bulletEnabled val="1"/>
        </dgm:presLayoutVars>
      </dgm:prSet>
      <dgm:spPr/>
    </dgm:pt>
    <dgm:pt modelId="{C51075EA-C323-4547-8029-F1B84BD8A63F}" type="pres">
      <dgm:prSet presAssocID="{A59E6CB4-3B64-1A4A-9B08-4885898C2CBC}" presName="spComp" presStyleCnt="0"/>
      <dgm:spPr/>
    </dgm:pt>
    <dgm:pt modelId="{854A1F4E-BF0E-5342-A591-7D2D03D808B1}" type="pres">
      <dgm:prSet presAssocID="{A59E6CB4-3B64-1A4A-9B08-4885898C2CBC}" presName="vSp" presStyleCnt="0"/>
      <dgm:spPr/>
    </dgm:pt>
    <dgm:pt modelId="{7891CDB3-7BF3-E64D-9E11-E6087CCD3D9B}" type="pres">
      <dgm:prSet presAssocID="{7FB39E36-A46C-114B-ABBF-82EFCCB36DF0}" presName="rectComp" presStyleCnt="0"/>
      <dgm:spPr/>
    </dgm:pt>
    <dgm:pt modelId="{CFA0B168-057D-634A-B59E-2772629E8802}" type="pres">
      <dgm:prSet presAssocID="{7FB39E36-A46C-114B-ABBF-82EFCCB36DF0}" presName="bgRect" presStyleLbl="bgShp" presStyleIdx="6" presStyleCnt="7"/>
      <dgm:spPr/>
    </dgm:pt>
    <dgm:pt modelId="{5F1B86ED-8753-F445-B06B-8781897B4DED}" type="pres">
      <dgm:prSet presAssocID="{7FB39E36-A46C-114B-ABBF-82EFCCB36DF0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41B0405-C738-470A-A80C-8681F9E7ADF9}" type="presOf" srcId="{4BC8D344-4FF2-9D45-AE66-05971254A473}" destId="{9F2AD7D3-5DC2-D940-9D75-EB5505387EEF}" srcOrd="0" destOrd="0" presId="urn:microsoft.com/office/officeart/2005/8/layout/hierarchy6"/>
    <dgm:cxn modelId="{BEE82306-5541-4B43-A9EC-264B254C90C9}" type="presOf" srcId="{34858A18-6408-144B-85BD-C64688358592}" destId="{43C0648A-E2C4-534F-89E8-3B858F2354EB}" srcOrd="0" destOrd="0" presId="urn:microsoft.com/office/officeart/2005/8/layout/hierarchy6"/>
    <dgm:cxn modelId="{32FC2406-BD5A-4305-8BAF-27147BB76DEB}" type="presOf" srcId="{680F7314-624F-A648-9640-6EA566A8E93D}" destId="{7F5BA98C-D383-C84D-A9AF-2576823C4BA4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14A68907-E0D9-4F59-936A-114C6C7021B1}" type="presOf" srcId="{EBE44F40-F44C-724E-A6BC-2970D2E05F6D}" destId="{A09B6F4E-8426-EB4C-8BEB-7A68D29B68EE}" srcOrd="0" destOrd="0" presId="urn:microsoft.com/office/officeart/2005/8/layout/hierarchy6"/>
    <dgm:cxn modelId="{8773B50D-9F4B-42C6-ABDE-80EEAF7FB8E8}" type="presOf" srcId="{2168985F-5031-9345-AB41-3848540720F6}" destId="{DEA57323-74EB-C34A-9124-EEFFD4EBB844}" srcOrd="0" destOrd="0" presId="urn:microsoft.com/office/officeart/2005/8/layout/hierarchy6"/>
    <dgm:cxn modelId="{8B2B260E-1F67-C94C-A52E-791290142ACA}" srcId="{C5D8DF29-138B-C440-9F3F-FEF8EFF0A4E1}" destId="{0DD4D332-C5B7-4D46-AE8E-DFD00C23CF77}" srcOrd="1" destOrd="0" parTransId="{B89ADC48-1BEB-EB4B-B4CC-30C807C19FAC}" sibTransId="{40FFD8B6-8021-0B46-8FA9-ACE365E88C70}"/>
    <dgm:cxn modelId="{18DBE50E-BE20-43D6-9014-8D602B26C04C}" type="presOf" srcId="{8387E9C9-0F90-0B4C-9946-BC4040243BA9}" destId="{FECD39A6-D7D0-9041-B56B-8E8A03658BE4}" srcOrd="0" destOrd="0" presId="urn:microsoft.com/office/officeart/2005/8/layout/hierarchy6"/>
    <dgm:cxn modelId="{D6060115-639D-46F5-AA1A-96DD5FCCF5B4}" type="presOf" srcId="{B89ADC48-1BEB-EB4B-B4CC-30C807C19FAC}" destId="{5AD02313-9463-8C47-8951-42EA095A4012}" srcOrd="0" destOrd="0" presId="urn:microsoft.com/office/officeart/2005/8/layout/hierarchy6"/>
    <dgm:cxn modelId="{D39F2016-940F-410C-A00D-DB9544847062}" type="presOf" srcId="{6C683A97-8ECA-4647-9A5C-F0BAA32CFC57}" destId="{F3366844-B469-264E-B216-F820DE6AD262}" srcOrd="0" destOrd="0" presId="urn:microsoft.com/office/officeart/2005/8/layout/hierarchy6"/>
    <dgm:cxn modelId="{8C79E718-4AFE-46FA-8C7A-FC53A0C412C6}" type="presOf" srcId="{F6CBDD0D-0D99-C14F-8CEB-2B5290D3A9E6}" destId="{E54B6ADA-DF36-CC4C-855A-0905D0B581D6}" srcOrd="0" destOrd="0" presId="urn:microsoft.com/office/officeart/2005/8/layout/hierarchy6"/>
    <dgm:cxn modelId="{58828B1B-BD96-428A-B673-D08986839357}" type="presOf" srcId="{9B49EFDA-5119-3D4B-B79E-5EAA1497E8AC}" destId="{3572CC49-F391-0444-ABC9-6CFE55E5D2BC}" srcOrd="0" destOrd="0" presId="urn:microsoft.com/office/officeart/2005/8/layout/hierarchy6"/>
    <dgm:cxn modelId="{9E33011E-F8F7-4F48-BDAF-9E9027ADC7D5}" type="presOf" srcId="{66173110-D582-B246-A834-97F0724ECBE7}" destId="{BF5A2F05-6CA7-A44D-904A-63DFB6B14DBB}" srcOrd="0" destOrd="0" presId="urn:microsoft.com/office/officeart/2005/8/layout/hierarchy6"/>
    <dgm:cxn modelId="{49E0A920-BE02-4AE8-BFCC-6489AD6BB11C}" type="presOf" srcId="{0DD4D332-C5B7-4D46-AE8E-DFD00C23CF77}" destId="{99831333-6816-5445-A3F7-091C7A56263F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0A6C1621-74A0-42AA-A541-4ADEF97CF8A5}" type="presOf" srcId="{20CBFAE8-0692-CA47-999D-FD1FDB7582D0}" destId="{8AB4F6DC-D565-C040-AC21-14E23C142455}" srcOrd="0" destOrd="0" presId="urn:microsoft.com/office/officeart/2005/8/layout/hierarchy6"/>
    <dgm:cxn modelId="{43F95822-A1C8-41B1-AC61-83886637FEA9}" type="presOf" srcId="{4E44EF79-2072-6C40-94B4-DDA4BBBB4E15}" destId="{3C9C0F76-B1F6-A84E-BEEA-E23500872EA5}" srcOrd="0" destOrd="0" presId="urn:microsoft.com/office/officeart/2005/8/layout/hierarchy6"/>
    <dgm:cxn modelId="{D8840423-2667-47E8-A017-4D21FB9095C1}" type="presOf" srcId="{6B1ECEC1-305B-C84B-BDAC-501521E2772B}" destId="{6C8785C0-86A6-4B43-B1D7-E4C638AAB9C0}" srcOrd="0" destOrd="0" presId="urn:microsoft.com/office/officeart/2005/8/layout/hierarchy6"/>
    <dgm:cxn modelId="{05755E23-046D-4CB0-B88B-F4CA720AE705}" type="presOf" srcId="{6C683A97-8ECA-4647-9A5C-F0BAA32CFC57}" destId="{C47350B0-B1A4-C748-B152-7BBC793F085F}" srcOrd="1" destOrd="0" presId="urn:microsoft.com/office/officeart/2005/8/layout/hierarchy6"/>
    <dgm:cxn modelId="{70090225-7458-4A05-8EAE-9E987EEFFB75}" type="presOf" srcId="{A59E6CB4-3B64-1A4A-9B08-4885898C2CBC}" destId="{C53C7C51-294E-CA40-AA7A-89673CC16FC4}" srcOrd="1" destOrd="0" presId="urn:microsoft.com/office/officeart/2005/8/layout/hierarchy6"/>
    <dgm:cxn modelId="{D803DA25-62C8-48DD-804A-7DD19FF2B0ED}" type="presOf" srcId="{6591E4EA-137D-2A4C-83A9-CEE3FB9B081E}" destId="{130A1EC6-89A3-1D42-B388-ACB7F88D262B}" srcOrd="0" destOrd="0" presId="urn:microsoft.com/office/officeart/2005/8/layout/hierarchy6"/>
    <dgm:cxn modelId="{1F8F8726-3264-456E-BC53-C9905F114B40}" type="presOf" srcId="{C06E3F0A-9F6C-2040-81CA-44A865653558}" destId="{26C9980D-A51D-6340-B4E1-D90E4DB49737}" srcOrd="0" destOrd="0" presId="urn:microsoft.com/office/officeart/2005/8/layout/hierarchy6"/>
    <dgm:cxn modelId="{49D2862B-7C62-4FB6-8AF5-529D6ECD909B}" type="presOf" srcId="{199571BC-9375-C94C-9E42-B436A2D4CF6C}" destId="{ED997D2A-83A8-F64D-B6EC-8AA412377F23}" srcOrd="0" destOrd="0" presId="urn:microsoft.com/office/officeart/2005/8/layout/hierarchy6"/>
    <dgm:cxn modelId="{EF55422C-BE82-494E-BFF8-6E557400D3D4}" type="presOf" srcId="{071B40C6-BBE7-204C-A684-923CE8F92AD1}" destId="{47B2307E-240A-4F44-B4D5-DE2E14FFD691}" srcOrd="0" destOrd="0" presId="urn:microsoft.com/office/officeart/2005/8/layout/hierarchy6"/>
    <dgm:cxn modelId="{D7540B2F-E0A1-46CD-8EEC-36FC5C32E79A}" type="presOf" srcId="{33FAE3EF-35CE-E845-8A12-6FE37B7D88CD}" destId="{CDBC0D5E-D2DC-9543-91B3-54356CFA8F76}" srcOrd="0" destOrd="0" presId="urn:microsoft.com/office/officeart/2005/8/layout/hierarchy6"/>
    <dgm:cxn modelId="{721DC830-AB38-4403-B23C-7FA5AD9371BA}" type="presOf" srcId="{F77B5932-AF44-5F46-B512-BA9782046C1B}" destId="{9A0BBF7A-8DD6-084C-98E1-348A41C3BE1C}" srcOrd="0" destOrd="0" presId="urn:microsoft.com/office/officeart/2005/8/layout/hierarchy6"/>
    <dgm:cxn modelId="{F605E432-63F4-4E9D-B5E7-4AC1CFD55591}" type="presOf" srcId="{62E0F2CC-3EC2-A041-BDFF-61A78617C0B9}" destId="{23F2B22C-E0EE-A840-9EB0-945FE3C85CFD}" srcOrd="0" destOrd="0" presId="urn:microsoft.com/office/officeart/2005/8/layout/hierarchy6"/>
    <dgm:cxn modelId="{35280C35-E806-40C9-84BC-A8F90E1CD06E}" type="presOf" srcId="{10B22737-71B6-D048-B1F7-8F1695B8CF30}" destId="{85DA041C-A306-F84E-BCE7-1AAAAE9675F2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17FB6237-7FD0-4FB5-9AA7-972AEFA1B353}" type="presOf" srcId="{F6B9175C-6406-044B-9EEE-198953188857}" destId="{70C98396-DB80-A444-87B8-52DD147011F4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67DCEF38-54F8-4A82-A57F-7A5BB4C667C8}" type="presOf" srcId="{29A884BF-4D49-9E47-AB20-EB78605E6653}" destId="{305A9B89-4A97-5948-B145-42A275AE0689}" srcOrd="0" destOrd="0" presId="urn:microsoft.com/office/officeart/2005/8/layout/hierarchy6"/>
    <dgm:cxn modelId="{9C1AFC38-846F-4833-82F8-24B9CFA0B264}" type="presOf" srcId="{8387E9C9-0F90-0B4C-9946-BC4040243BA9}" destId="{D09B0A23-9E95-B34F-A8C6-15DB7321F3B3}" srcOrd="1" destOrd="0" presId="urn:microsoft.com/office/officeart/2005/8/layout/hierarchy6"/>
    <dgm:cxn modelId="{9BE59C3D-F44C-43E9-A177-D545BA10AA49}" type="presOf" srcId="{EEFF0F5B-FA0F-2546-8F93-FA9B35F63D29}" destId="{63BBC9AF-3DC4-114A-8879-A662C842874B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CA4DCE3F-9200-4582-AFFC-4017D8778CDD}" type="presOf" srcId="{814AC7FD-03F3-0A47-B460-2AF2344A50FF}" destId="{B9DDB898-98AE-A446-A458-E8B7FC7952A4}" srcOrd="0" destOrd="0" presId="urn:microsoft.com/office/officeart/2005/8/layout/hierarchy6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E6A3CF5C-B614-4729-94D6-A2A760EC1215}" type="presOf" srcId="{DD38E9DE-0664-F147-BF49-989E2B83B60A}" destId="{F81CBF76-91F1-194B-8DA6-B4E61A8BA725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77AD805F-1D97-43ED-9F6E-E68CF1610105}" type="presOf" srcId="{4E50711A-865A-AD42-BFCA-AF6E0577B688}" destId="{B5CAFE05-0BDB-EB4A-9BE5-3C5C1F286E39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A7A80F62-50F9-413A-97BC-477FEE9BA208}" type="presOf" srcId="{CB57F994-302D-9E41-9A9F-E039427E84AF}" destId="{ECDCBC58-5A61-6149-BFDF-6BB8D47BB5E1}" srcOrd="0" destOrd="0" presId="urn:microsoft.com/office/officeart/2005/8/layout/hierarchy6"/>
    <dgm:cxn modelId="{23C00243-4D29-42D6-B885-626638439EE3}" type="presOf" srcId="{A59E6CB4-3B64-1A4A-9B08-4885898C2CBC}" destId="{C92D798C-0084-904B-8BCC-B0D978C7248D}" srcOrd="0" destOrd="0" presId="urn:microsoft.com/office/officeart/2005/8/layout/hierarchy6"/>
    <dgm:cxn modelId="{AEFF9B44-9BFF-480C-B24B-3BEE2E75F0E7}" type="presOf" srcId="{B72D1557-05A4-5F48-96C5-66629EDE3D72}" destId="{0FCD787F-DF77-D94D-B955-285EEB67A6CE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66A0F845-8DD2-4EC5-BAE7-8F1A9677A381}" type="presOf" srcId="{DC0ED539-7C0E-D046-BF8A-A3ADE5CEFBA2}" destId="{73362B28-A570-C049-8C20-5BFFCF32A29C}" srcOrd="0" destOrd="0" presId="urn:microsoft.com/office/officeart/2005/8/layout/hierarchy6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3E40AA69-40A0-4885-B557-4224D564863A}" type="presOf" srcId="{7FB39E36-A46C-114B-ABBF-82EFCCB36DF0}" destId="{5F1B86ED-8753-F445-B06B-8781897B4DED}" srcOrd="1" destOrd="0" presId="urn:microsoft.com/office/officeart/2005/8/layout/hierarchy6"/>
    <dgm:cxn modelId="{FA44BC69-81BC-49A0-A742-CC5A5FFE42D5}" type="presOf" srcId="{89941322-C7E1-1948-A6EC-643C455D36C8}" destId="{A79738F2-30FB-0749-B955-8FA812380059}" srcOrd="0" destOrd="0" presId="urn:microsoft.com/office/officeart/2005/8/layout/hierarchy6"/>
    <dgm:cxn modelId="{B02D6C4A-167D-4439-872B-B9DA8575FE33}" type="presOf" srcId="{B7473537-AEDC-C441-8212-7011374150A2}" destId="{F28AA656-6E51-4B4C-BCEE-0F9DFDD3DC7A}" srcOrd="0" destOrd="0" presId="urn:microsoft.com/office/officeart/2005/8/layout/hierarchy6"/>
    <dgm:cxn modelId="{E51E9B6A-03D9-495D-B0CF-959902541E7F}" type="presOf" srcId="{4C457D47-A4F2-9245-AD09-7E006C98D5D8}" destId="{8D13BAC7-4A94-DB45-9035-E11CA932DCCE}" srcOrd="0" destOrd="0" presId="urn:microsoft.com/office/officeart/2005/8/layout/hierarchy6"/>
    <dgm:cxn modelId="{66F12A6D-AF56-4729-AC1D-015BEE2BB0B4}" type="presOf" srcId="{1591B6CC-6D69-1E49-B617-6F97D0A1C2D5}" destId="{FA9D035F-2FCB-CB43-B46C-23AE407E47B0}" srcOrd="0" destOrd="0" presId="urn:microsoft.com/office/officeart/2005/8/layout/hierarchy6"/>
    <dgm:cxn modelId="{44CEC16E-6AD1-4624-AA3C-AB87ED4040BB}" type="presOf" srcId="{50CC4767-13D9-094F-8110-4CED61DF5E0F}" destId="{F620EFD5-B856-494F-9105-8E9C4173BEFB}" srcOrd="0" destOrd="0" presId="urn:microsoft.com/office/officeart/2005/8/layout/hierarchy6"/>
    <dgm:cxn modelId="{F2001570-D61D-4D48-8A60-00C7A8D5C93B}" type="presOf" srcId="{7FB39E36-A46C-114B-ABBF-82EFCCB36DF0}" destId="{CFA0B168-057D-634A-B59E-2772629E8802}" srcOrd="0" destOrd="0" presId="urn:microsoft.com/office/officeart/2005/8/layout/hierarchy6"/>
    <dgm:cxn modelId="{ABBF5050-567D-42FA-B142-5F2F459DAA2E}" type="presOf" srcId="{459DF6EA-9C2D-8F41-B2AD-29A308485CC1}" destId="{D5BF9135-B794-3847-815E-8905E7E0B53B}" srcOrd="0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A09FFE54-F635-4FAB-BB56-FAD9B9169506}" type="presOf" srcId="{08938250-4EA0-E44E-8042-29B1F93C6855}" destId="{018970DC-3F5D-234A-9F85-AB1986A825DE}" srcOrd="0" destOrd="0" presId="urn:microsoft.com/office/officeart/2005/8/layout/hierarchy6"/>
    <dgm:cxn modelId="{055BB055-3432-4B23-B10E-76FA3A3B3086}" type="presOf" srcId="{995FE7EC-4CD0-A840-B9C0-86002A7AEA93}" destId="{4104AE82-5A87-4941-8E9C-D217FF988D46}" srcOrd="0" destOrd="0" presId="urn:microsoft.com/office/officeart/2005/8/layout/hierarchy6"/>
    <dgm:cxn modelId="{8CDE3676-CA6E-41B9-B875-1FEA9B640A5A}" type="presOf" srcId="{EBF4D248-C024-954C-BB57-EF4CCD38A9C9}" destId="{FB3EE08B-2BC2-4A44-93FF-E3EC4E81B949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98D92179-40BA-40A4-B478-E42FA0061932}" type="presOf" srcId="{92287381-D5F2-2447-A61F-DE21D03C95FB}" destId="{DE298A7E-D73F-374F-89ED-88F9603F17FA}" srcOrd="0" destOrd="0" presId="urn:microsoft.com/office/officeart/2005/8/layout/hierarchy6"/>
    <dgm:cxn modelId="{EDBC4259-84EE-453A-B1C3-D72A7B29A0D2}" type="presOf" srcId="{CEE53FB0-D0EA-F449-B51D-C77720A5338A}" destId="{F751BE01-77D5-694F-9BD4-356A9649CFE1}" srcOrd="0" destOrd="0" presId="urn:microsoft.com/office/officeart/2005/8/layout/hierarchy6"/>
    <dgm:cxn modelId="{C6A59159-A7C2-4ABF-BA3C-460766933758}" type="presOf" srcId="{FD394810-1F88-D44B-AA72-BE9F55F79996}" destId="{96D0905F-0EF0-1B4B-9948-E9AD7AA33CA3}" srcOrd="0" destOrd="0" presId="urn:microsoft.com/office/officeart/2005/8/layout/hierarchy6"/>
    <dgm:cxn modelId="{89FCF679-6F60-4E10-8C2C-8FDC1EE3BD47}" type="presOf" srcId="{5C518284-0424-2644-B1E6-17EB024D2BB6}" destId="{5A30B35B-00D0-CB4F-9FDE-57CA07039E35}" srcOrd="0" destOrd="0" presId="urn:microsoft.com/office/officeart/2005/8/layout/hierarchy6"/>
    <dgm:cxn modelId="{A018537A-3FEC-3F4E-91B6-AF2D1DCAD781}" srcId="{0DD4D332-C5B7-4D46-AE8E-DFD00C23CF77}" destId="{34858A18-6408-144B-85BD-C64688358592}" srcOrd="0" destOrd="0" parTransId="{C5006826-4617-3D49-9DC1-255140B42C9C}" sibTransId="{18B42ACB-2BCD-834D-A870-C056406B0E43}"/>
    <dgm:cxn modelId="{B695B47B-A765-154C-90A4-8CCF44C0FF9D}" srcId="{0DD4D332-C5B7-4D46-AE8E-DFD00C23CF77}" destId="{459DF6EA-9C2D-8F41-B2AD-29A308485CC1}" srcOrd="1" destOrd="0" parTransId="{AA5DCB17-614C-7045-9691-40A7668FCF21}" sibTransId="{F0A43115-0894-584D-8A7F-AE6242DC72A9}"/>
    <dgm:cxn modelId="{4D011689-1F0B-4412-B878-0B3CE1E9B1EA}" type="presOf" srcId="{523689E4-6A67-784C-AC69-04B38E9ABD3B}" destId="{DAF7CE4A-CF5C-0645-93BE-9E1977C7D36C}" srcOrd="0" destOrd="0" presId="urn:microsoft.com/office/officeart/2005/8/layout/hierarchy6"/>
    <dgm:cxn modelId="{C5A1228B-E122-2C4E-B0AA-C529F48F1F3B}" srcId="{814AC7FD-03F3-0A47-B460-2AF2344A50FF}" destId="{1591B6CC-6D69-1E49-B617-6F97D0A1C2D5}" srcOrd="0" destOrd="0" parTransId="{DD38E9DE-0664-F147-BF49-989E2B83B60A}" sibTransId="{E0AD5A7B-1539-C143-8C7E-4F70E3F02DCA}"/>
    <dgm:cxn modelId="{6A665B8C-0178-44E9-8D50-3C7C9C2291F9}" type="presOf" srcId="{C5006826-4617-3D49-9DC1-255140B42C9C}" destId="{8D49676A-5FB6-9A48-BCA2-39DCAF706CE6}" srcOrd="0" destOrd="0" presId="urn:microsoft.com/office/officeart/2005/8/layout/hierarchy6"/>
    <dgm:cxn modelId="{9BDE0590-387C-4540-8099-17437CE03FD9}" type="presOf" srcId="{A9BDE9F8-902B-2548-9CE9-C2B0FB894DF2}" destId="{E30DDE4F-F30A-A646-9B59-103A5AF48D65}" srcOrd="0" destOrd="0" presId="urn:microsoft.com/office/officeart/2005/8/layout/hierarchy6"/>
    <dgm:cxn modelId="{7DD2C190-DD03-4057-A857-46FF0A52873A}" type="presOf" srcId="{8F32CCC6-03FF-C848-9878-8DC4585F00A1}" destId="{F30B167C-6414-7C4E-AA29-5D03975F5940}" srcOrd="0" destOrd="0" presId="urn:microsoft.com/office/officeart/2005/8/layout/hierarchy6"/>
    <dgm:cxn modelId="{085AFA93-2D08-4C0D-90A7-E7388195C5BB}" type="presOf" srcId="{AE4D2065-A343-0E40-9B04-CC904B1318CE}" destId="{CA7ABB00-851B-A24D-BD3E-CFC8163C247F}" srcOrd="0" destOrd="0" presId="urn:microsoft.com/office/officeart/2005/8/layout/hierarchy6"/>
    <dgm:cxn modelId="{5C293195-7770-9D4D-8480-576FDBBB9DA9}" srcId="{E5446218-84CE-904E-9C8A-90F9F44DF9FE}" destId="{5C518284-0424-2644-B1E6-17EB024D2BB6}" srcOrd="2" destOrd="0" parTransId="{33FAE3EF-35CE-E845-8A12-6FE37B7D88CD}" sibTransId="{29DF29C3-060C-EA43-9DFE-802828C6D35D}"/>
    <dgm:cxn modelId="{92EF9D97-E5C3-AD49-99EA-B4D3EC7FD66F}" srcId="{E5446218-84CE-904E-9C8A-90F9F44DF9FE}" destId="{6DCC64E7-7850-CA49-B371-334E937B3CC3}" srcOrd="0" destOrd="0" parTransId="{FD394810-1F88-D44B-AA72-BE9F55F79996}" sibTransId="{50C5A96D-4368-1048-ADDF-9C3A39DC0602}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3853FB9A-C050-42ED-9247-7709C02A0958}" type="presOf" srcId="{AA5DCB17-614C-7045-9691-40A7668FCF21}" destId="{B7AA8612-9265-704F-A423-6139B46896EE}" srcOrd="0" destOrd="0" presId="urn:microsoft.com/office/officeart/2005/8/layout/hierarchy6"/>
    <dgm:cxn modelId="{028EAC9B-CBA9-4FFC-BD4F-5C3131F112B3}" type="presOf" srcId="{9311D175-97C1-5444-AB59-66ED5CF80BD9}" destId="{C2654F19-A450-3A41-B691-EA61728B4175}" srcOrd="0" destOrd="0" presId="urn:microsoft.com/office/officeart/2005/8/layout/hierarchy6"/>
    <dgm:cxn modelId="{0B789A9E-BF8B-4FD6-ABC2-3FC785B811CB}" type="presOf" srcId="{8350B015-D354-A04D-B0F4-845CE99662FF}" destId="{6A476316-836C-DD45-9C02-3F6667D0F856}" srcOrd="0" destOrd="0" presId="urn:microsoft.com/office/officeart/2005/8/layout/hierarchy6"/>
    <dgm:cxn modelId="{EE51AA9E-6316-EF46-8478-CDEB78BB96A3}" srcId="{C5D8DF29-138B-C440-9F3F-FEF8EFF0A4E1}" destId="{89941322-C7E1-1948-A6EC-643C455D36C8}" srcOrd="2" destOrd="0" parTransId="{F6CBDD0D-0D99-C14F-8CEB-2B5290D3A9E6}" sibTransId="{F130478E-49F6-2448-9459-08050DCD6723}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B217B0A1-1D64-499C-A39F-E74E7AF8579C}" type="presOf" srcId="{68D9E4D9-7D91-FD4C-BDCB-87137BA777CC}" destId="{B4C01663-9F17-FD46-AB61-76E6FFED454E}" srcOrd="0" destOrd="0" presId="urn:microsoft.com/office/officeart/2005/8/layout/hierarchy6"/>
    <dgm:cxn modelId="{E811EDA3-6AB1-7B4B-8CC3-78D0C027CF1A}" srcId="{C5D8DF29-138B-C440-9F3F-FEF8EFF0A4E1}" destId="{50CC4767-13D9-094F-8110-4CED61DF5E0F}" srcOrd="0" destOrd="0" parTransId="{EBE44F40-F44C-724E-A6BC-2970D2E05F6D}" sibTransId="{C0E8180C-FC27-B94D-A438-BBF113058CC7}"/>
    <dgm:cxn modelId="{CBC2FCA8-2464-4126-9D12-28C245234FDA}" type="presOf" srcId="{0EA28002-0568-2A46-9182-D1BD8A39E242}" destId="{C675F751-3932-4D47-8834-5750A28707C2}" srcOrd="0" destOrd="0" presId="urn:microsoft.com/office/officeart/2005/8/layout/hierarchy6"/>
    <dgm:cxn modelId="{9C2FF6A9-704D-4391-82C3-4F52DABC48F5}" type="presOf" srcId="{C5D8DF29-138B-C440-9F3F-FEF8EFF0A4E1}" destId="{768E3635-9BC5-CA44-B751-A20E2354B868}" srcOrd="0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4A7E70B6-1215-48A0-AED5-2F442AC9BFF6}" type="presOf" srcId="{E5446218-84CE-904E-9C8A-90F9F44DF9FE}" destId="{09D2738C-C366-574E-B30A-1AA5FEE90C92}" srcOrd="0" destOrd="0" presId="urn:microsoft.com/office/officeart/2005/8/layout/hierarchy6"/>
    <dgm:cxn modelId="{5D7448B7-6711-46A4-BDAF-21D9659566BF}" type="presOf" srcId="{81E85A07-3B80-C447-A862-B9DE09059D53}" destId="{20621B13-22AD-D748-8B21-496F64C3F1A1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4FDB68BD-6BEF-458E-B3D4-970D09AF609C}" type="presOf" srcId="{7B2805AD-0979-6F40-98EA-BDAA483577DC}" destId="{E60A3F02-E7BD-E047-A522-69F0E91AD284}" srcOrd="0" destOrd="0" presId="urn:microsoft.com/office/officeart/2005/8/layout/hierarchy6"/>
    <dgm:cxn modelId="{0AFC11C4-879B-494F-BF9A-938EEF43AB21}" type="presOf" srcId="{E073516F-ADC7-8F4B-B804-0D0D48E0F1B4}" destId="{93037187-84F3-A841-906F-7DACEC2EBC33}" srcOrd="0" destOrd="0" presId="urn:microsoft.com/office/officeart/2005/8/layout/hierarchy6"/>
    <dgm:cxn modelId="{8527CDC4-8658-43C6-B912-3521B336E8FA}" type="presOf" srcId="{1F20C9A2-FC85-E246-BF3F-E3C554B1FAA1}" destId="{5EFAFD77-9D8A-934D-9B79-0AF50BE0141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772359CE-8090-4AEC-ADBC-DDC2AA707728}" type="presOf" srcId="{6DCC64E7-7850-CA49-B371-334E937B3CC3}" destId="{26354612-2FAD-4E42-88BE-B05A144DDA6F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314F48D1-0C52-4927-99F9-70C86845B0B5}" type="presOf" srcId="{2168985F-5031-9345-AB41-3848540720F6}" destId="{DB309360-8C61-1F4B-BA1F-76FC583E192B}" srcOrd="1" destOrd="0" presId="urn:microsoft.com/office/officeart/2005/8/layout/hierarchy6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7CDB82DE-9A52-4245-903C-0D0B1E1E6B1B}" srcId="{92287381-D5F2-2447-A61F-DE21D03C95FB}" destId="{7FB39E36-A46C-114B-ABBF-82EFCCB36DF0}" srcOrd="7" destOrd="0" parTransId="{1B0A9F4D-5714-484E-9039-B0293F6AC3B5}" sibTransId="{FE6F9A35-FC20-FE40-86A1-119585089DD1}"/>
    <dgm:cxn modelId="{CAECCBDE-2FC5-4974-9F60-C5F74021B8CA}" type="presOf" srcId="{C350F538-7FE8-A646-B7AD-ECAB147D9790}" destId="{039CEF0B-F3A0-DB47-9C3D-8F9F57C533C6}" srcOrd="0" destOrd="0" presId="urn:microsoft.com/office/officeart/2005/8/layout/hierarchy6"/>
    <dgm:cxn modelId="{9C6C4EE2-B9E4-40B6-B52D-4C4B214C6D0D}" type="presOf" srcId="{0D0922A7-27CC-F546-9031-1EC946C7EBD5}" destId="{C5948E49-5FFF-E94F-9000-2167FD77568C}" srcOrd="0" destOrd="0" presId="urn:microsoft.com/office/officeart/2005/8/layout/hierarchy6"/>
    <dgm:cxn modelId="{B2CD39E3-CBEB-4D89-BA74-121A474E2444}" type="presOf" srcId="{B55A2738-03DB-0A44-A545-2A773676BC31}" destId="{9581C1E1-FD83-4348-8B97-27D701A8A206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1571E9E7-56C4-4868-8788-CD084EE79431}" type="presOf" srcId="{8350B015-D354-A04D-B0F4-845CE99662FF}" destId="{AD955240-7C31-9842-9EEB-7984E51251F4}" srcOrd="1" destOrd="0" presId="urn:microsoft.com/office/officeart/2005/8/layout/hierarchy6"/>
    <dgm:cxn modelId="{35B76FF0-08CF-DA46-A934-C0ED313D2CD6}" srcId="{E5446218-84CE-904E-9C8A-90F9F44DF9FE}" destId="{8F32CCC6-03FF-C848-9878-8DC4585F00A1}" srcOrd="1" destOrd="0" parTransId="{199571BC-9375-C94C-9E42-B436A2D4CF6C}" sibTransId="{87391B40-BA34-BE4F-8FC0-E380E50740BA}"/>
    <dgm:cxn modelId="{0BA24BF4-4F09-4B07-9FDE-B83F79AF3B2C}" type="presOf" srcId="{369C510F-4057-8C4B-BC09-786BB9E6F10A}" destId="{B76FCF91-2D1F-3245-8E0F-9FF29FA289F4}" srcOrd="0" destOrd="0" presId="urn:microsoft.com/office/officeart/2005/8/layout/hierarchy6"/>
    <dgm:cxn modelId="{A9D68BF4-BE48-EC4C-B54A-FD01577E04C0}" srcId="{92287381-D5F2-2447-A61F-DE21D03C95FB}" destId="{A59E6CB4-3B64-1A4A-9B08-4885898C2CBC}" srcOrd="6" destOrd="0" parTransId="{1861F8CF-A722-A041-9284-D092417D43A9}" sibTransId="{BB6410DB-170C-F84C-AC45-0DCCD98344D3}"/>
    <dgm:cxn modelId="{F7A7A2F4-C8F1-40E2-B02B-9749742142E0}" type="presOf" srcId="{62E0F2CC-3EC2-A041-BDFF-61A78617C0B9}" destId="{7CF07570-3018-0742-845A-6124C450587F}" srcOrd="1" destOrd="0" presId="urn:microsoft.com/office/officeart/2005/8/layout/hierarchy6"/>
    <dgm:cxn modelId="{E3780DF6-4B09-463B-B64D-A08979076EA3}" type="presOf" srcId="{C2C67135-72F2-804E-A120-7E411366EF6A}" destId="{7962CFE6-BA96-7843-9FCE-ED55A73B29D7}" srcOrd="0" destOrd="0" presId="urn:microsoft.com/office/officeart/2005/8/layout/hierarchy6"/>
    <dgm:cxn modelId="{1F5A17FA-F039-2646-83C7-89AE6B198A6E}" srcId="{1591B6CC-6D69-1E49-B617-6F97D0A1C2D5}" destId="{29A884BF-4D49-9E47-AB20-EB78605E6653}" srcOrd="0" destOrd="0" parTransId="{F6B9175C-6406-044B-9EEE-198953188857}" sibTransId="{15A2CE75-2444-D046-BA89-4A6D1D142DA4}"/>
    <dgm:cxn modelId="{E904C437-DEE8-432A-B913-185DCCBB35DE}" type="presParOf" srcId="{DE298A7E-D73F-374F-89ED-88F9603F17FA}" destId="{6BD91461-4946-F442-BAA2-726002D598BE}" srcOrd="0" destOrd="0" presId="urn:microsoft.com/office/officeart/2005/8/layout/hierarchy6"/>
    <dgm:cxn modelId="{8EFCA40C-5627-4B6E-895D-DD1C2C686EDD}" type="presParOf" srcId="{6BD91461-4946-F442-BAA2-726002D598BE}" destId="{8A64DB2A-B72C-6F46-96DB-992935A463EA}" srcOrd="0" destOrd="0" presId="urn:microsoft.com/office/officeart/2005/8/layout/hierarchy6"/>
    <dgm:cxn modelId="{5C5FE3B7-B82F-4ADA-923C-2E74439A5AA2}" type="presParOf" srcId="{6BD91461-4946-F442-BAA2-726002D598BE}" destId="{AD508761-ED5F-1743-97D8-78226ADBF7F4}" srcOrd="1" destOrd="0" presId="urn:microsoft.com/office/officeart/2005/8/layout/hierarchy6"/>
    <dgm:cxn modelId="{9271A471-7A4A-4FAD-8DE4-4270B61841C7}" type="presParOf" srcId="{AD508761-ED5F-1743-97D8-78226ADBF7F4}" destId="{1DEA30C7-50E0-8E4B-9D23-EA1E6444DA07}" srcOrd="0" destOrd="0" presId="urn:microsoft.com/office/officeart/2005/8/layout/hierarchy6"/>
    <dgm:cxn modelId="{B11EEAFC-1122-4345-9736-76DC09EED94B}" type="presParOf" srcId="{1DEA30C7-50E0-8E4B-9D23-EA1E6444DA07}" destId="{9F2AD7D3-5DC2-D940-9D75-EB5505387EEF}" srcOrd="0" destOrd="0" presId="urn:microsoft.com/office/officeart/2005/8/layout/hierarchy6"/>
    <dgm:cxn modelId="{F0270F8F-11B8-4638-9105-1CD570C0388C}" type="presParOf" srcId="{1DEA30C7-50E0-8E4B-9D23-EA1E6444DA07}" destId="{64FB06A2-44DC-C24C-BBC5-DAB7D82A3703}" srcOrd="1" destOrd="0" presId="urn:microsoft.com/office/officeart/2005/8/layout/hierarchy6"/>
    <dgm:cxn modelId="{2562D641-52C7-40F2-996A-A6F26F08B2C1}" type="presParOf" srcId="{64FB06A2-44DC-C24C-BBC5-DAB7D82A3703}" destId="{018970DC-3F5D-234A-9F85-AB1986A825DE}" srcOrd="0" destOrd="0" presId="urn:microsoft.com/office/officeart/2005/8/layout/hierarchy6"/>
    <dgm:cxn modelId="{BF5C1EC1-56DB-476D-BC3D-49AE97A32DE5}" type="presParOf" srcId="{64FB06A2-44DC-C24C-BBC5-DAB7D82A3703}" destId="{8CC80954-8ABE-E041-9128-5F075047485A}" srcOrd="1" destOrd="0" presId="urn:microsoft.com/office/officeart/2005/8/layout/hierarchy6"/>
    <dgm:cxn modelId="{BD7DC24B-36C9-40B7-8051-D472612B19D5}" type="presParOf" srcId="{8CC80954-8ABE-E041-9128-5F075047485A}" destId="{4104AE82-5A87-4941-8E9C-D217FF988D46}" srcOrd="0" destOrd="0" presId="urn:microsoft.com/office/officeart/2005/8/layout/hierarchy6"/>
    <dgm:cxn modelId="{D4CC369A-161A-4103-B7F9-0E8E1A45C6C4}" type="presParOf" srcId="{8CC80954-8ABE-E041-9128-5F075047485A}" destId="{E102A45A-5D1D-9347-BC7C-B9E8170AE2B6}" srcOrd="1" destOrd="0" presId="urn:microsoft.com/office/officeart/2005/8/layout/hierarchy6"/>
    <dgm:cxn modelId="{1B52E1AD-F3F2-45FC-9B97-C15EEAB4A63E}" type="presParOf" srcId="{E102A45A-5D1D-9347-BC7C-B9E8170AE2B6}" destId="{9A0BBF7A-8DD6-084C-98E1-348A41C3BE1C}" srcOrd="0" destOrd="0" presId="urn:microsoft.com/office/officeart/2005/8/layout/hierarchy6"/>
    <dgm:cxn modelId="{2CA9088A-3B47-42C3-9949-689055A8E8FF}" type="presParOf" srcId="{E102A45A-5D1D-9347-BC7C-B9E8170AE2B6}" destId="{2149FB43-77A0-6E4F-AE5B-66DF70BFBCDD}" srcOrd="1" destOrd="0" presId="urn:microsoft.com/office/officeart/2005/8/layout/hierarchy6"/>
    <dgm:cxn modelId="{758D1903-EFA6-4027-94FA-4A5C6460059C}" type="presParOf" srcId="{2149FB43-77A0-6E4F-AE5B-66DF70BFBCDD}" destId="{F28AA656-6E51-4B4C-BCEE-0F9DFDD3DC7A}" srcOrd="0" destOrd="0" presId="urn:microsoft.com/office/officeart/2005/8/layout/hierarchy6"/>
    <dgm:cxn modelId="{0E0FC0B7-382F-4D5A-87C6-A2805E7E2CB9}" type="presParOf" srcId="{2149FB43-77A0-6E4F-AE5B-66DF70BFBCDD}" destId="{477F8CE3-B4E1-A14B-9C4D-9C1FDFB3F452}" srcOrd="1" destOrd="0" presId="urn:microsoft.com/office/officeart/2005/8/layout/hierarchy6"/>
    <dgm:cxn modelId="{8DFEA9B6-FDA3-42FC-8DCA-A9ADB4E4C6DB}" type="presParOf" srcId="{477F8CE3-B4E1-A14B-9C4D-9C1FDFB3F452}" destId="{C5948E49-5FFF-E94F-9000-2167FD77568C}" srcOrd="0" destOrd="0" presId="urn:microsoft.com/office/officeart/2005/8/layout/hierarchy6"/>
    <dgm:cxn modelId="{DD68074F-8638-4771-8ADB-DA8E58A3E8B3}" type="presParOf" srcId="{477F8CE3-B4E1-A14B-9C4D-9C1FDFB3F452}" destId="{2CDB9031-D4DB-B544-95CB-5B47FF60A6AA}" srcOrd="1" destOrd="0" presId="urn:microsoft.com/office/officeart/2005/8/layout/hierarchy6"/>
    <dgm:cxn modelId="{508A8608-C198-4172-A2FF-92FB7018047D}" type="presParOf" srcId="{2CDB9031-D4DB-B544-95CB-5B47FF60A6AA}" destId="{93037187-84F3-A841-906F-7DACEC2EBC33}" srcOrd="0" destOrd="0" presId="urn:microsoft.com/office/officeart/2005/8/layout/hierarchy6"/>
    <dgm:cxn modelId="{BD8917A7-3A4C-43A7-BEC8-8D2FBB55B7A7}" type="presParOf" srcId="{2CDB9031-D4DB-B544-95CB-5B47FF60A6AA}" destId="{D64B9C07-C451-9145-9738-07558E49C436}" srcOrd="1" destOrd="0" presId="urn:microsoft.com/office/officeart/2005/8/layout/hierarchy6"/>
    <dgm:cxn modelId="{BC0D5C0D-FDCC-4406-96D2-60AC2B6D61E6}" type="presParOf" srcId="{D64B9C07-C451-9145-9738-07558E49C436}" destId="{3572CC49-F391-0444-ABC9-6CFE55E5D2BC}" srcOrd="0" destOrd="0" presId="urn:microsoft.com/office/officeart/2005/8/layout/hierarchy6"/>
    <dgm:cxn modelId="{A639F8BD-9509-436E-82FE-618D84E57AC5}" type="presParOf" srcId="{D64B9C07-C451-9145-9738-07558E49C436}" destId="{17D74FF0-D2B0-2144-98A5-64F9A1EEAA5C}" srcOrd="1" destOrd="0" presId="urn:microsoft.com/office/officeart/2005/8/layout/hierarchy6"/>
    <dgm:cxn modelId="{C3477908-A943-4848-B71C-4B52186F00DB}" type="presParOf" srcId="{17D74FF0-D2B0-2144-98A5-64F9A1EEAA5C}" destId="{B9DDB898-98AE-A446-A458-E8B7FC7952A4}" srcOrd="0" destOrd="0" presId="urn:microsoft.com/office/officeart/2005/8/layout/hierarchy6"/>
    <dgm:cxn modelId="{D57A55D6-B0AA-420A-983D-106450151358}" type="presParOf" srcId="{17D74FF0-D2B0-2144-98A5-64F9A1EEAA5C}" destId="{5A867C6E-D049-C643-9C67-769A7FDD8AC3}" srcOrd="1" destOrd="0" presId="urn:microsoft.com/office/officeart/2005/8/layout/hierarchy6"/>
    <dgm:cxn modelId="{03886A47-8B50-4E7D-95B8-AE341BAC34EC}" type="presParOf" srcId="{5A867C6E-D049-C643-9C67-769A7FDD8AC3}" destId="{F81CBF76-91F1-194B-8DA6-B4E61A8BA725}" srcOrd="0" destOrd="0" presId="urn:microsoft.com/office/officeart/2005/8/layout/hierarchy6"/>
    <dgm:cxn modelId="{60977CDC-7957-4241-B9E1-FD3811C3487E}" type="presParOf" srcId="{5A867C6E-D049-C643-9C67-769A7FDD8AC3}" destId="{B71710CC-503B-C64D-B699-59402023D4FA}" srcOrd="1" destOrd="0" presId="urn:microsoft.com/office/officeart/2005/8/layout/hierarchy6"/>
    <dgm:cxn modelId="{1CCD25FC-2EDB-44FE-8CDF-2D5EFF75F532}" type="presParOf" srcId="{B71710CC-503B-C64D-B699-59402023D4FA}" destId="{FA9D035F-2FCB-CB43-B46C-23AE407E47B0}" srcOrd="0" destOrd="0" presId="urn:microsoft.com/office/officeart/2005/8/layout/hierarchy6"/>
    <dgm:cxn modelId="{F64ECE6A-3DAD-4E90-A336-C1E1686CCD37}" type="presParOf" srcId="{B71710CC-503B-C64D-B699-59402023D4FA}" destId="{EC864213-E52E-AA45-A13B-F814F8E75D76}" srcOrd="1" destOrd="0" presId="urn:microsoft.com/office/officeart/2005/8/layout/hierarchy6"/>
    <dgm:cxn modelId="{D12DCA67-E47F-439F-96B5-7A77E5196EFF}" type="presParOf" srcId="{EC864213-E52E-AA45-A13B-F814F8E75D76}" destId="{70C98396-DB80-A444-87B8-52DD147011F4}" srcOrd="0" destOrd="0" presId="urn:microsoft.com/office/officeart/2005/8/layout/hierarchy6"/>
    <dgm:cxn modelId="{00F3CECE-ECFE-4AA6-A4F7-E28812F4EB0F}" type="presParOf" srcId="{EC864213-E52E-AA45-A13B-F814F8E75D76}" destId="{CFB79F12-46D6-3F49-A287-CDAD1D48D4C7}" srcOrd="1" destOrd="0" presId="urn:microsoft.com/office/officeart/2005/8/layout/hierarchy6"/>
    <dgm:cxn modelId="{21EF9A87-F2F3-4312-9222-C4421977AD71}" type="presParOf" srcId="{CFB79F12-46D6-3F49-A287-CDAD1D48D4C7}" destId="{305A9B89-4A97-5948-B145-42A275AE0689}" srcOrd="0" destOrd="0" presId="urn:microsoft.com/office/officeart/2005/8/layout/hierarchy6"/>
    <dgm:cxn modelId="{996CE4D6-ED02-48FD-9170-EA505E680E6B}" type="presParOf" srcId="{CFB79F12-46D6-3F49-A287-CDAD1D48D4C7}" destId="{1383A4F7-9DB9-9D41-AF3A-4BCEB9845B35}" srcOrd="1" destOrd="0" presId="urn:microsoft.com/office/officeart/2005/8/layout/hierarchy6"/>
    <dgm:cxn modelId="{F2DFE729-3FE9-421E-8D47-60566625CA86}" type="presParOf" srcId="{477F8CE3-B4E1-A14B-9C4D-9C1FDFB3F452}" destId="{E60A3F02-E7BD-E047-A522-69F0E91AD284}" srcOrd="2" destOrd="0" presId="urn:microsoft.com/office/officeart/2005/8/layout/hierarchy6"/>
    <dgm:cxn modelId="{00BEF72E-347D-43A3-A17E-0732312FC106}" type="presParOf" srcId="{477F8CE3-B4E1-A14B-9C4D-9C1FDFB3F452}" destId="{293DE8FB-4DD7-0640-8D53-85AAA9D9CE49}" srcOrd="3" destOrd="0" presId="urn:microsoft.com/office/officeart/2005/8/layout/hierarchy6"/>
    <dgm:cxn modelId="{B5F874B5-9577-4A8D-9B3A-8EB39BAE7C12}" type="presParOf" srcId="{293DE8FB-4DD7-0640-8D53-85AAA9D9CE49}" destId="{039CEF0B-F3A0-DB47-9C3D-8F9F57C533C6}" srcOrd="0" destOrd="0" presId="urn:microsoft.com/office/officeart/2005/8/layout/hierarchy6"/>
    <dgm:cxn modelId="{9AF98F0C-D2EF-4FED-9EAC-D2EB59031C42}" type="presParOf" srcId="{293DE8FB-4DD7-0640-8D53-85AAA9D9CE49}" destId="{E11B99FB-4EA1-F444-9E19-CF97CE79944F}" srcOrd="1" destOrd="0" presId="urn:microsoft.com/office/officeart/2005/8/layout/hierarchy6"/>
    <dgm:cxn modelId="{C5D67E46-391B-4795-AE3B-C1E5C2FBF9F7}" type="presParOf" srcId="{477F8CE3-B4E1-A14B-9C4D-9C1FDFB3F452}" destId="{ECDCBC58-5A61-6149-BFDF-6BB8D47BB5E1}" srcOrd="4" destOrd="0" presId="urn:microsoft.com/office/officeart/2005/8/layout/hierarchy6"/>
    <dgm:cxn modelId="{6C081677-C82E-4CE7-AC36-73DA50970B73}" type="presParOf" srcId="{477F8CE3-B4E1-A14B-9C4D-9C1FDFB3F452}" destId="{3D89F4DE-E5A8-0642-B6F1-60E617A4450C}" srcOrd="5" destOrd="0" presId="urn:microsoft.com/office/officeart/2005/8/layout/hierarchy6"/>
    <dgm:cxn modelId="{E0BB7764-6E9F-42DC-AF3B-54C60BCEF5E8}" type="presParOf" srcId="{3D89F4DE-E5A8-0642-B6F1-60E617A4450C}" destId="{63BBC9AF-3DC4-114A-8879-A662C842874B}" srcOrd="0" destOrd="0" presId="urn:microsoft.com/office/officeart/2005/8/layout/hierarchy6"/>
    <dgm:cxn modelId="{64DA43BC-E35F-4CE4-AA26-8D60F8CC3C29}" type="presParOf" srcId="{3D89F4DE-E5A8-0642-B6F1-60E617A4450C}" destId="{0295A82D-5053-374E-A116-CD12691B5AFB}" srcOrd="1" destOrd="0" presId="urn:microsoft.com/office/officeart/2005/8/layout/hierarchy6"/>
    <dgm:cxn modelId="{8A7F0FFE-0C4E-4BC4-BA59-8B5C6C834C55}" type="presParOf" srcId="{0295A82D-5053-374E-A116-CD12691B5AFB}" destId="{B4C01663-9F17-FD46-AB61-76E6FFED454E}" srcOrd="0" destOrd="0" presId="urn:microsoft.com/office/officeart/2005/8/layout/hierarchy6"/>
    <dgm:cxn modelId="{D55261BE-8E4C-4697-9C14-548B0FEDE1F9}" type="presParOf" srcId="{0295A82D-5053-374E-A116-CD12691B5AFB}" destId="{4DE9E8D1-F93A-8943-9420-577810667C24}" srcOrd="1" destOrd="0" presId="urn:microsoft.com/office/officeart/2005/8/layout/hierarchy6"/>
    <dgm:cxn modelId="{65C760E2-3C4E-4A92-8E04-350F207EA693}" type="presParOf" srcId="{4DE9E8D1-F93A-8943-9420-577810667C24}" destId="{DAF7CE4A-CF5C-0645-93BE-9E1977C7D36C}" srcOrd="0" destOrd="0" presId="urn:microsoft.com/office/officeart/2005/8/layout/hierarchy6"/>
    <dgm:cxn modelId="{F43DE902-69F2-4CEB-95BD-6F4AC0B90EE5}" type="presParOf" srcId="{4DE9E8D1-F93A-8943-9420-577810667C24}" destId="{9B0F7244-EED6-8747-9A98-9CC74B1852B0}" srcOrd="1" destOrd="0" presId="urn:microsoft.com/office/officeart/2005/8/layout/hierarchy6"/>
    <dgm:cxn modelId="{32E17641-E070-49A2-B1D9-9E2EF7710A55}" type="presParOf" srcId="{0295A82D-5053-374E-A116-CD12691B5AFB}" destId="{B5CAFE05-0BDB-EB4A-9BE5-3C5C1F286E39}" srcOrd="2" destOrd="0" presId="urn:microsoft.com/office/officeart/2005/8/layout/hierarchy6"/>
    <dgm:cxn modelId="{1C721FFF-6CB4-41E3-A244-74822C3C1CA4}" type="presParOf" srcId="{0295A82D-5053-374E-A116-CD12691B5AFB}" destId="{765EAFE4-ACC7-F74C-B19A-05D7442A1704}" srcOrd="3" destOrd="0" presId="urn:microsoft.com/office/officeart/2005/8/layout/hierarchy6"/>
    <dgm:cxn modelId="{F33746EF-B6AF-45BA-95CD-7A2EE781E26B}" type="presParOf" srcId="{765EAFE4-ACC7-F74C-B19A-05D7442A1704}" destId="{9581C1E1-FD83-4348-8B97-27D701A8A206}" srcOrd="0" destOrd="0" presId="urn:microsoft.com/office/officeart/2005/8/layout/hierarchy6"/>
    <dgm:cxn modelId="{B26973E2-2C93-4F00-9110-AA977E42C301}" type="presParOf" srcId="{765EAFE4-ACC7-F74C-B19A-05D7442A1704}" destId="{660094A5-5736-804E-A164-3ACE1BC5690C}" srcOrd="1" destOrd="0" presId="urn:microsoft.com/office/officeart/2005/8/layout/hierarchy6"/>
    <dgm:cxn modelId="{2928F8FF-5B01-4A86-B23C-51193F0CC7F9}" type="presParOf" srcId="{0295A82D-5053-374E-A116-CD12691B5AFB}" destId="{73362B28-A570-C049-8C20-5BFFCF32A29C}" srcOrd="4" destOrd="0" presId="urn:microsoft.com/office/officeart/2005/8/layout/hierarchy6"/>
    <dgm:cxn modelId="{672830AE-D739-47CA-B058-99A3E7206A29}" type="presParOf" srcId="{0295A82D-5053-374E-A116-CD12691B5AFB}" destId="{D3F2244B-805C-1B41-BF85-31F44D862883}" srcOrd="5" destOrd="0" presId="urn:microsoft.com/office/officeart/2005/8/layout/hierarchy6"/>
    <dgm:cxn modelId="{737EB0AA-AA2E-4DF6-9C87-0749D1551EC6}" type="presParOf" srcId="{D3F2244B-805C-1B41-BF85-31F44D862883}" destId="{09D2738C-C366-574E-B30A-1AA5FEE90C92}" srcOrd="0" destOrd="0" presId="urn:microsoft.com/office/officeart/2005/8/layout/hierarchy6"/>
    <dgm:cxn modelId="{A1365332-9876-4A18-9CB9-E93D8148BD50}" type="presParOf" srcId="{D3F2244B-805C-1B41-BF85-31F44D862883}" destId="{22D82577-FC76-3046-BF4C-09820CD2E88E}" srcOrd="1" destOrd="0" presId="urn:microsoft.com/office/officeart/2005/8/layout/hierarchy6"/>
    <dgm:cxn modelId="{82C64BDD-0CA8-4D5C-8D14-4793AD77E6CB}" type="presParOf" srcId="{22D82577-FC76-3046-BF4C-09820CD2E88E}" destId="{96D0905F-0EF0-1B4B-9948-E9AD7AA33CA3}" srcOrd="0" destOrd="0" presId="urn:microsoft.com/office/officeart/2005/8/layout/hierarchy6"/>
    <dgm:cxn modelId="{DAFF2419-C4CE-41BE-9C8D-A1A2F0E81B4C}" type="presParOf" srcId="{22D82577-FC76-3046-BF4C-09820CD2E88E}" destId="{3A919963-1119-0242-86B0-71C64D2661C8}" srcOrd="1" destOrd="0" presId="urn:microsoft.com/office/officeart/2005/8/layout/hierarchy6"/>
    <dgm:cxn modelId="{49E2C733-83D8-4D87-B7B3-F2BF93029A39}" type="presParOf" srcId="{3A919963-1119-0242-86B0-71C64D2661C8}" destId="{26354612-2FAD-4E42-88BE-B05A144DDA6F}" srcOrd="0" destOrd="0" presId="urn:microsoft.com/office/officeart/2005/8/layout/hierarchy6"/>
    <dgm:cxn modelId="{CA70297E-5881-48E1-9FD3-E7A33EC61B45}" type="presParOf" srcId="{3A919963-1119-0242-86B0-71C64D2661C8}" destId="{C0A0DF00-6A71-2244-B6E2-1431ACBC0E0D}" srcOrd="1" destOrd="0" presId="urn:microsoft.com/office/officeart/2005/8/layout/hierarchy6"/>
    <dgm:cxn modelId="{5850E6A9-0793-4B46-B055-6CA139EC1AA6}" type="presParOf" srcId="{22D82577-FC76-3046-BF4C-09820CD2E88E}" destId="{ED997D2A-83A8-F64D-B6EC-8AA412377F23}" srcOrd="2" destOrd="0" presId="urn:microsoft.com/office/officeart/2005/8/layout/hierarchy6"/>
    <dgm:cxn modelId="{0372CDB3-74B6-4C38-87D3-E18610C0D18D}" type="presParOf" srcId="{22D82577-FC76-3046-BF4C-09820CD2E88E}" destId="{384AD7A0-4459-3449-B940-3336E7EE3B52}" srcOrd="3" destOrd="0" presId="urn:microsoft.com/office/officeart/2005/8/layout/hierarchy6"/>
    <dgm:cxn modelId="{6FB5742E-5BB3-4ED4-BF72-F7FB4F2E49AD}" type="presParOf" srcId="{384AD7A0-4459-3449-B940-3336E7EE3B52}" destId="{F30B167C-6414-7C4E-AA29-5D03975F5940}" srcOrd="0" destOrd="0" presId="urn:microsoft.com/office/officeart/2005/8/layout/hierarchy6"/>
    <dgm:cxn modelId="{225D3DA7-76A9-49DD-926C-181403949902}" type="presParOf" srcId="{384AD7A0-4459-3449-B940-3336E7EE3B52}" destId="{90706170-4C11-DA4B-B0AF-CC7171C4FDFC}" srcOrd="1" destOrd="0" presId="urn:microsoft.com/office/officeart/2005/8/layout/hierarchy6"/>
    <dgm:cxn modelId="{87F244E3-D530-4DED-8C39-1C376C792E3F}" type="presParOf" srcId="{22D82577-FC76-3046-BF4C-09820CD2E88E}" destId="{CDBC0D5E-D2DC-9543-91B3-54356CFA8F76}" srcOrd="4" destOrd="0" presId="urn:microsoft.com/office/officeart/2005/8/layout/hierarchy6"/>
    <dgm:cxn modelId="{FF84149E-BB3B-4D9F-BB8E-B12FF6944E1A}" type="presParOf" srcId="{22D82577-FC76-3046-BF4C-09820CD2E88E}" destId="{D2535B44-1DFE-5F45-AF51-D5DFD5D454D4}" srcOrd="5" destOrd="0" presId="urn:microsoft.com/office/officeart/2005/8/layout/hierarchy6"/>
    <dgm:cxn modelId="{D6B93905-6C0C-4BFE-B25C-D553EB2E810B}" type="presParOf" srcId="{D2535B44-1DFE-5F45-AF51-D5DFD5D454D4}" destId="{5A30B35B-00D0-CB4F-9FDE-57CA07039E35}" srcOrd="0" destOrd="0" presId="urn:microsoft.com/office/officeart/2005/8/layout/hierarchy6"/>
    <dgm:cxn modelId="{D9776EC5-DF20-4372-9FAE-B0AB4CAD01D0}" type="presParOf" srcId="{D2535B44-1DFE-5F45-AF51-D5DFD5D454D4}" destId="{327EBEE0-18B1-EE4D-86AB-5FCB356E2A64}" srcOrd="1" destOrd="0" presId="urn:microsoft.com/office/officeart/2005/8/layout/hierarchy6"/>
    <dgm:cxn modelId="{78AC36A7-84A5-4A6E-964D-B6CF3B073A33}" type="presParOf" srcId="{E102A45A-5D1D-9347-BC7C-B9E8170AE2B6}" destId="{C2654F19-A450-3A41-B691-EA61728B4175}" srcOrd="2" destOrd="0" presId="urn:microsoft.com/office/officeart/2005/8/layout/hierarchy6"/>
    <dgm:cxn modelId="{79CB6692-D4DA-4473-8CC8-D1508E0DCF52}" type="presParOf" srcId="{E102A45A-5D1D-9347-BC7C-B9E8170AE2B6}" destId="{A0FA3561-04A2-0C41-986B-2C7107E0AC8B}" srcOrd="3" destOrd="0" presId="urn:microsoft.com/office/officeart/2005/8/layout/hierarchy6"/>
    <dgm:cxn modelId="{4DE4C3E0-6B56-4872-A21D-20EEA16A2328}" type="presParOf" srcId="{A0FA3561-04A2-0C41-986B-2C7107E0AC8B}" destId="{6C8785C0-86A6-4B43-B1D7-E4C638AAB9C0}" srcOrd="0" destOrd="0" presId="urn:microsoft.com/office/officeart/2005/8/layout/hierarchy6"/>
    <dgm:cxn modelId="{9CC073E8-10BF-4360-8358-EB0A98BD901C}" type="presParOf" srcId="{A0FA3561-04A2-0C41-986B-2C7107E0AC8B}" destId="{B4EE4C18-77B5-054A-8743-AA38C6A9EB37}" srcOrd="1" destOrd="0" presId="urn:microsoft.com/office/officeart/2005/8/layout/hierarchy6"/>
    <dgm:cxn modelId="{D8FDB58B-35A0-47C4-B952-94EBF09104CD}" type="presParOf" srcId="{64FB06A2-44DC-C24C-BBC5-DAB7D82A3703}" destId="{F751BE01-77D5-694F-9BD4-356A9649CFE1}" srcOrd="2" destOrd="0" presId="urn:microsoft.com/office/officeart/2005/8/layout/hierarchy6"/>
    <dgm:cxn modelId="{1E5DD72F-0112-4923-96AC-856BBB31ED28}" type="presParOf" srcId="{64FB06A2-44DC-C24C-BBC5-DAB7D82A3703}" destId="{6628C57D-3258-9B4E-8142-360C7CE2F049}" srcOrd="3" destOrd="0" presId="urn:microsoft.com/office/officeart/2005/8/layout/hierarchy6"/>
    <dgm:cxn modelId="{9C80404C-A6B2-4C4B-A99A-42650DD602A7}" type="presParOf" srcId="{6628C57D-3258-9B4E-8142-360C7CE2F049}" destId="{130A1EC6-89A3-1D42-B388-ACB7F88D262B}" srcOrd="0" destOrd="0" presId="urn:microsoft.com/office/officeart/2005/8/layout/hierarchy6"/>
    <dgm:cxn modelId="{0F3AE00F-C2A0-4C78-9A15-FA110A68392A}" type="presParOf" srcId="{6628C57D-3258-9B4E-8142-360C7CE2F049}" destId="{F7DD60C2-F774-4249-B953-EE7B19D8ECC9}" srcOrd="1" destOrd="0" presId="urn:microsoft.com/office/officeart/2005/8/layout/hierarchy6"/>
    <dgm:cxn modelId="{4369DB44-115B-4F1D-A2D1-473CA19EB062}" type="presParOf" srcId="{F7DD60C2-F774-4249-B953-EE7B19D8ECC9}" destId="{0FCD787F-DF77-D94D-B955-285EEB67A6CE}" srcOrd="0" destOrd="0" presId="urn:microsoft.com/office/officeart/2005/8/layout/hierarchy6"/>
    <dgm:cxn modelId="{E99E7F3A-95CF-4E07-A5D7-4C1183A2D7E1}" type="presParOf" srcId="{F7DD60C2-F774-4249-B953-EE7B19D8ECC9}" destId="{CBB7F013-A919-D846-8F0C-0246424A3B40}" srcOrd="1" destOrd="0" presId="urn:microsoft.com/office/officeart/2005/8/layout/hierarchy6"/>
    <dgm:cxn modelId="{F5781D2B-2246-4987-8360-2F31426F4656}" type="presParOf" srcId="{CBB7F013-A919-D846-8F0C-0246424A3B40}" destId="{E30DDE4F-F30A-A646-9B59-103A5AF48D65}" srcOrd="0" destOrd="0" presId="urn:microsoft.com/office/officeart/2005/8/layout/hierarchy6"/>
    <dgm:cxn modelId="{B732249C-B3C6-4A63-A0C3-E6CB77649799}" type="presParOf" srcId="{CBB7F013-A919-D846-8F0C-0246424A3B40}" destId="{608D93D8-9797-F640-8A98-64D59B30530C}" srcOrd="1" destOrd="0" presId="urn:microsoft.com/office/officeart/2005/8/layout/hierarchy6"/>
    <dgm:cxn modelId="{60EF9CFF-5950-4506-B88E-299837A816D1}" type="presParOf" srcId="{608D93D8-9797-F640-8A98-64D59B30530C}" destId="{47B2307E-240A-4F44-B4D5-DE2E14FFD691}" srcOrd="0" destOrd="0" presId="urn:microsoft.com/office/officeart/2005/8/layout/hierarchy6"/>
    <dgm:cxn modelId="{30D4FB0D-C72D-47C2-AA0F-21EE707AB252}" type="presParOf" srcId="{608D93D8-9797-F640-8A98-64D59B30530C}" destId="{3733A9D3-39A7-204D-B23A-231913ADCF4C}" srcOrd="1" destOrd="0" presId="urn:microsoft.com/office/officeart/2005/8/layout/hierarchy6"/>
    <dgm:cxn modelId="{C0C424B3-EC8F-4F3A-9F17-DCA48FBF7DC2}" type="presParOf" srcId="{3733A9D3-39A7-204D-B23A-231913ADCF4C}" destId="{FB3EE08B-2BC2-4A44-93FF-E3EC4E81B949}" srcOrd="0" destOrd="0" presId="urn:microsoft.com/office/officeart/2005/8/layout/hierarchy6"/>
    <dgm:cxn modelId="{91C82117-05E2-4D67-9E55-769E4FB8B304}" type="presParOf" srcId="{3733A9D3-39A7-204D-B23A-231913ADCF4C}" destId="{578B94D6-E835-7849-853C-1CCE3603650F}" srcOrd="1" destOrd="0" presId="urn:microsoft.com/office/officeart/2005/8/layout/hierarchy6"/>
    <dgm:cxn modelId="{DE5DDC3E-4398-46B6-9BBD-F29A7F63BD1A}" type="presParOf" srcId="{608D93D8-9797-F640-8A98-64D59B30530C}" destId="{5EFAFD77-9D8A-934D-9B79-0AF50BE01411}" srcOrd="2" destOrd="0" presId="urn:microsoft.com/office/officeart/2005/8/layout/hierarchy6"/>
    <dgm:cxn modelId="{E3C43F4F-BA4C-47ED-8C8E-3CF4C77FCF83}" type="presParOf" srcId="{608D93D8-9797-F640-8A98-64D59B30530C}" destId="{CC029FFD-4003-ED4D-AFFC-F1FB29A4FC1A}" srcOrd="3" destOrd="0" presId="urn:microsoft.com/office/officeart/2005/8/layout/hierarchy6"/>
    <dgm:cxn modelId="{8889F912-32E2-4B7B-A860-97555252EB4B}" type="presParOf" srcId="{CC029FFD-4003-ED4D-AFFC-F1FB29A4FC1A}" destId="{C675F751-3932-4D47-8834-5750A28707C2}" srcOrd="0" destOrd="0" presId="urn:microsoft.com/office/officeart/2005/8/layout/hierarchy6"/>
    <dgm:cxn modelId="{2535B427-96BF-4BE3-9D3F-523F1BD0F814}" type="presParOf" srcId="{CC029FFD-4003-ED4D-AFFC-F1FB29A4FC1A}" destId="{3871B5AA-2E75-AB40-8F8F-1C1B6AA06065}" srcOrd="1" destOrd="0" presId="urn:microsoft.com/office/officeart/2005/8/layout/hierarchy6"/>
    <dgm:cxn modelId="{86FD2FA8-3181-4654-AD96-71958770032D}" type="presParOf" srcId="{64FB06A2-44DC-C24C-BBC5-DAB7D82A3703}" destId="{7962CFE6-BA96-7843-9FCE-ED55A73B29D7}" srcOrd="4" destOrd="0" presId="urn:microsoft.com/office/officeart/2005/8/layout/hierarchy6"/>
    <dgm:cxn modelId="{04054817-D504-4A0B-8321-DB7087701883}" type="presParOf" srcId="{64FB06A2-44DC-C24C-BBC5-DAB7D82A3703}" destId="{320EE5A7-943C-0D49-8D7C-460AFC2187AB}" srcOrd="5" destOrd="0" presId="urn:microsoft.com/office/officeart/2005/8/layout/hierarchy6"/>
    <dgm:cxn modelId="{C8B7CB5E-E090-4305-A20C-F385325E6C60}" type="presParOf" srcId="{320EE5A7-943C-0D49-8D7C-460AFC2187AB}" destId="{CA7ABB00-851B-A24D-BD3E-CFC8163C247F}" srcOrd="0" destOrd="0" presId="urn:microsoft.com/office/officeart/2005/8/layout/hierarchy6"/>
    <dgm:cxn modelId="{635D8CE9-C80C-470B-8DF0-A7EF9F388665}" type="presParOf" srcId="{320EE5A7-943C-0D49-8D7C-460AFC2187AB}" destId="{D8D22373-DDE4-0A4D-8CEC-517C5B483F38}" srcOrd="1" destOrd="0" presId="urn:microsoft.com/office/officeart/2005/8/layout/hierarchy6"/>
    <dgm:cxn modelId="{DAEE1C74-721F-457A-AC63-399B9BC9C024}" type="presParOf" srcId="{D8D22373-DDE4-0A4D-8CEC-517C5B483F38}" destId="{8D13BAC7-4A94-DB45-9035-E11CA932DCCE}" srcOrd="0" destOrd="0" presId="urn:microsoft.com/office/officeart/2005/8/layout/hierarchy6"/>
    <dgm:cxn modelId="{35E0AD33-1D9B-459F-B0A7-51C9316B5FAC}" type="presParOf" srcId="{D8D22373-DDE4-0A4D-8CEC-517C5B483F38}" destId="{7DF764E5-90A7-5E4B-BD94-22047057FD6D}" srcOrd="1" destOrd="0" presId="urn:microsoft.com/office/officeart/2005/8/layout/hierarchy6"/>
    <dgm:cxn modelId="{D52AE2AD-CB7F-4189-A652-D5D6B94BA554}" type="presParOf" srcId="{7DF764E5-90A7-5E4B-BD94-22047057FD6D}" destId="{BF5A2F05-6CA7-A44D-904A-63DFB6B14DBB}" srcOrd="0" destOrd="0" presId="urn:microsoft.com/office/officeart/2005/8/layout/hierarchy6"/>
    <dgm:cxn modelId="{020080E9-A60D-4194-9569-F1D8492AF8B3}" type="presParOf" srcId="{7DF764E5-90A7-5E4B-BD94-22047057FD6D}" destId="{2747290A-AA60-E042-8427-0FF49D43CF5F}" srcOrd="1" destOrd="0" presId="urn:microsoft.com/office/officeart/2005/8/layout/hierarchy6"/>
    <dgm:cxn modelId="{20077F94-B575-40A7-BA2E-C6B11C2E17DB}" type="presParOf" srcId="{2747290A-AA60-E042-8427-0FF49D43CF5F}" destId="{3C9C0F76-B1F6-A84E-BEEA-E23500872EA5}" srcOrd="0" destOrd="0" presId="urn:microsoft.com/office/officeart/2005/8/layout/hierarchy6"/>
    <dgm:cxn modelId="{4C87E803-96C0-468C-BD35-8336F60D3D77}" type="presParOf" srcId="{2747290A-AA60-E042-8427-0FF49D43CF5F}" destId="{E3A709E9-F18B-ED44-81B4-C28FA60E141D}" srcOrd="1" destOrd="0" presId="urn:microsoft.com/office/officeart/2005/8/layout/hierarchy6"/>
    <dgm:cxn modelId="{87900AFA-0D4C-48C4-8E03-5B92264C578C}" type="presParOf" srcId="{E3A709E9-F18B-ED44-81B4-C28FA60E141D}" destId="{768E3635-9BC5-CA44-B751-A20E2354B868}" srcOrd="0" destOrd="0" presId="urn:microsoft.com/office/officeart/2005/8/layout/hierarchy6"/>
    <dgm:cxn modelId="{E74DC04C-01A8-4BAF-AEAB-6003B3F5EF3C}" type="presParOf" srcId="{E3A709E9-F18B-ED44-81B4-C28FA60E141D}" destId="{D59A6763-9312-7A40-BF2B-C4D8E7DBD14F}" srcOrd="1" destOrd="0" presId="urn:microsoft.com/office/officeart/2005/8/layout/hierarchy6"/>
    <dgm:cxn modelId="{307CF37E-D292-423C-9CF1-3FA515798036}" type="presParOf" srcId="{D59A6763-9312-7A40-BF2B-C4D8E7DBD14F}" destId="{A09B6F4E-8426-EB4C-8BEB-7A68D29B68EE}" srcOrd="0" destOrd="0" presId="urn:microsoft.com/office/officeart/2005/8/layout/hierarchy6"/>
    <dgm:cxn modelId="{7193A6AB-4537-493B-A597-4F29C8D64F75}" type="presParOf" srcId="{D59A6763-9312-7A40-BF2B-C4D8E7DBD14F}" destId="{B4DEA922-103D-9141-9D3F-94BA5EA8C7FB}" srcOrd="1" destOrd="0" presId="urn:microsoft.com/office/officeart/2005/8/layout/hierarchy6"/>
    <dgm:cxn modelId="{E0792FD2-C4D5-4AA9-8FB0-30374D6988C9}" type="presParOf" srcId="{B4DEA922-103D-9141-9D3F-94BA5EA8C7FB}" destId="{F620EFD5-B856-494F-9105-8E9C4173BEFB}" srcOrd="0" destOrd="0" presId="urn:microsoft.com/office/officeart/2005/8/layout/hierarchy6"/>
    <dgm:cxn modelId="{6FB1287C-9867-432C-9B86-46E89BCA80B1}" type="presParOf" srcId="{B4DEA922-103D-9141-9D3F-94BA5EA8C7FB}" destId="{A119D01F-5BCC-5345-8467-203855B757FC}" srcOrd="1" destOrd="0" presId="urn:microsoft.com/office/officeart/2005/8/layout/hierarchy6"/>
    <dgm:cxn modelId="{52768DD5-BE02-40AB-A9F7-B9F96C201585}" type="presParOf" srcId="{D59A6763-9312-7A40-BF2B-C4D8E7DBD14F}" destId="{5AD02313-9463-8C47-8951-42EA095A4012}" srcOrd="2" destOrd="0" presId="urn:microsoft.com/office/officeart/2005/8/layout/hierarchy6"/>
    <dgm:cxn modelId="{10776BC6-DD3B-42BF-9E7E-43A967F1B4F8}" type="presParOf" srcId="{D59A6763-9312-7A40-BF2B-C4D8E7DBD14F}" destId="{8D18DF17-DEFA-F146-9AD9-BA5C7E71E4A7}" srcOrd="3" destOrd="0" presId="urn:microsoft.com/office/officeart/2005/8/layout/hierarchy6"/>
    <dgm:cxn modelId="{491B9FF2-E10E-4B4B-B46B-638B18B6E465}" type="presParOf" srcId="{8D18DF17-DEFA-F146-9AD9-BA5C7E71E4A7}" destId="{99831333-6816-5445-A3F7-091C7A56263F}" srcOrd="0" destOrd="0" presId="urn:microsoft.com/office/officeart/2005/8/layout/hierarchy6"/>
    <dgm:cxn modelId="{F2AE7C88-32CA-4259-AE20-37DB1C850DFB}" type="presParOf" srcId="{8D18DF17-DEFA-F146-9AD9-BA5C7E71E4A7}" destId="{D918867D-599D-C643-B271-275D41B13D38}" srcOrd="1" destOrd="0" presId="urn:microsoft.com/office/officeart/2005/8/layout/hierarchy6"/>
    <dgm:cxn modelId="{B8F10EB5-B91D-451D-95E6-DDE94F7E458E}" type="presParOf" srcId="{D918867D-599D-C643-B271-275D41B13D38}" destId="{8D49676A-5FB6-9A48-BCA2-39DCAF706CE6}" srcOrd="0" destOrd="0" presId="urn:microsoft.com/office/officeart/2005/8/layout/hierarchy6"/>
    <dgm:cxn modelId="{A7035E90-D0DA-4E61-ABF0-436B3B32B923}" type="presParOf" srcId="{D918867D-599D-C643-B271-275D41B13D38}" destId="{8F9FCB44-FD2C-774A-A6E6-082284AB6086}" srcOrd="1" destOrd="0" presId="urn:microsoft.com/office/officeart/2005/8/layout/hierarchy6"/>
    <dgm:cxn modelId="{F4CB30BA-067B-4604-9F3D-F468486E4425}" type="presParOf" srcId="{8F9FCB44-FD2C-774A-A6E6-082284AB6086}" destId="{43C0648A-E2C4-534F-89E8-3B858F2354EB}" srcOrd="0" destOrd="0" presId="urn:microsoft.com/office/officeart/2005/8/layout/hierarchy6"/>
    <dgm:cxn modelId="{DE3CA2ED-D978-48A6-9992-F152B40E841F}" type="presParOf" srcId="{8F9FCB44-FD2C-774A-A6E6-082284AB6086}" destId="{35BE8101-6283-2348-9748-3289A1BB2130}" srcOrd="1" destOrd="0" presId="urn:microsoft.com/office/officeart/2005/8/layout/hierarchy6"/>
    <dgm:cxn modelId="{DE94ECB1-1528-4587-89FD-EF91782C2261}" type="presParOf" srcId="{D918867D-599D-C643-B271-275D41B13D38}" destId="{B7AA8612-9265-704F-A423-6139B46896EE}" srcOrd="2" destOrd="0" presId="urn:microsoft.com/office/officeart/2005/8/layout/hierarchy6"/>
    <dgm:cxn modelId="{4DBB2191-E462-4EA2-ADFC-9F7223D877B2}" type="presParOf" srcId="{D918867D-599D-C643-B271-275D41B13D38}" destId="{15C75A8B-8125-D04C-8C71-FCB2733DAA53}" srcOrd="3" destOrd="0" presId="urn:microsoft.com/office/officeart/2005/8/layout/hierarchy6"/>
    <dgm:cxn modelId="{3BDD4CCC-2EE0-44EA-8788-D5926BF4F57F}" type="presParOf" srcId="{15C75A8B-8125-D04C-8C71-FCB2733DAA53}" destId="{D5BF9135-B794-3847-815E-8905E7E0B53B}" srcOrd="0" destOrd="0" presId="urn:microsoft.com/office/officeart/2005/8/layout/hierarchy6"/>
    <dgm:cxn modelId="{6255EABF-9017-4777-BF0E-F1EA1669C6D5}" type="presParOf" srcId="{15C75A8B-8125-D04C-8C71-FCB2733DAA53}" destId="{BA3545B8-12CC-A04F-B2A5-04E00A8FB507}" srcOrd="1" destOrd="0" presId="urn:microsoft.com/office/officeart/2005/8/layout/hierarchy6"/>
    <dgm:cxn modelId="{88BEF32C-0BE6-4B4C-8416-711D5CB1BBC2}" type="presParOf" srcId="{D59A6763-9312-7A40-BF2B-C4D8E7DBD14F}" destId="{E54B6ADA-DF36-CC4C-855A-0905D0B581D6}" srcOrd="4" destOrd="0" presId="urn:microsoft.com/office/officeart/2005/8/layout/hierarchy6"/>
    <dgm:cxn modelId="{DE947E74-26FE-495F-906F-565D9557AAA8}" type="presParOf" srcId="{D59A6763-9312-7A40-BF2B-C4D8E7DBD14F}" destId="{6847AD11-07D5-3B4B-BD23-BB1FD7DABE74}" srcOrd="5" destOrd="0" presId="urn:microsoft.com/office/officeart/2005/8/layout/hierarchy6"/>
    <dgm:cxn modelId="{AEC706CD-6F05-40EF-82B7-A815BA22A272}" type="presParOf" srcId="{6847AD11-07D5-3B4B-BD23-BB1FD7DABE74}" destId="{A79738F2-30FB-0749-B955-8FA812380059}" srcOrd="0" destOrd="0" presId="urn:microsoft.com/office/officeart/2005/8/layout/hierarchy6"/>
    <dgm:cxn modelId="{1658118A-AFD9-4E2B-9C1F-B8C15CED7CEC}" type="presParOf" srcId="{6847AD11-07D5-3B4B-BD23-BB1FD7DABE74}" destId="{05CE424E-BEDC-964E-9935-23525DFE69E6}" srcOrd="1" destOrd="0" presId="urn:microsoft.com/office/officeart/2005/8/layout/hierarchy6"/>
    <dgm:cxn modelId="{CF0D4037-ABA4-4555-A70C-12F9A0A3178B}" type="presParOf" srcId="{D8D22373-DDE4-0A4D-8CEC-517C5B483F38}" destId="{85DA041C-A306-F84E-BCE7-1AAAAE9675F2}" srcOrd="2" destOrd="0" presId="urn:microsoft.com/office/officeart/2005/8/layout/hierarchy6"/>
    <dgm:cxn modelId="{4712E2D5-F9EF-4EAC-A564-93F1D218558F}" type="presParOf" srcId="{D8D22373-DDE4-0A4D-8CEC-517C5B483F38}" destId="{53A0B4B0-1BE6-FD47-983C-BF93A2C65317}" srcOrd="3" destOrd="0" presId="urn:microsoft.com/office/officeart/2005/8/layout/hierarchy6"/>
    <dgm:cxn modelId="{DBC54829-8472-41C0-BD8C-679067862ADC}" type="presParOf" srcId="{53A0B4B0-1BE6-FD47-983C-BF93A2C65317}" destId="{8AB4F6DC-D565-C040-AC21-14E23C142455}" srcOrd="0" destOrd="0" presId="urn:microsoft.com/office/officeart/2005/8/layout/hierarchy6"/>
    <dgm:cxn modelId="{769579B1-EFE4-4E74-B5D5-77AEF33C90EF}" type="presParOf" srcId="{53A0B4B0-1BE6-FD47-983C-BF93A2C65317}" destId="{86B320EB-EB78-6745-828D-50373B2F3818}" srcOrd="1" destOrd="0" presId="urn:microsoft.com/office/officeart/2005/8/layout/hierarchy6"/>
    <dgm:cxn modelId="{392CFF0D-331C-41D9-A22F-48CEE0A3FB25}" type="presParOf" srcId="{64FB06A2-44DC-C24C-BBC5-DAB7D82A3703}" destId="{7F5BA98C-D383-C84D-A9AF-2576823C4BA4}" srcOrd="6" destOrd="0" presId="urn:microsoft.com/office/officeart/2005/8/layout/hierarchy6"/>
    <dgm:cxn modelId="{304BBFB3-EE8F-4C96-B1EB-6EB68B389C98}" type="presParOf" srcId="{64FB06A2-44DC-C24C-BBC5-DAB7D82A3703}" destId="{3319E6FE-FD60-3A42-8445-F2DD2A927FCC}" srcOrd="7" destOrd="0" presId="urn:microsoft.com/office/officeart/2005/8/layout/hierarchy6"/>
    <dgm:cxn modelId="{A8068B23-3D6B-4093-BAAE-FFA693DB72B4}" type="presParOf" srcId="{3319E6FE-FD60-3A42-8445-F2DD2A927FCC}" destId="{20621B13-22AD-D748-8B21-496F64C3F1A1}" srcOrd="0" destOrd="0" presId="urn:microsoft.com/office/officeart/2005/8/layout/hierarchy6"/>
    <dgm:cxn modelId="{BCA016C1-16DB-4C39-918A-14FD58D2B007}" type="presParOf" srcId="{3319E6FE-FD60-3A42-8445-F2DD2A927FCC}" destId="{0AE66E84-5A87-B944-885F-2B6D591372CD}" srcOrd="1" destOrd="0" presId="urn:microsoft.com/office/officeart/2005/8/layout/hierarchy6"/>
    <dgm:cxn modelId="{B0C30531-A65B-4579-8DAB-191476E87753}" type="presParOf" srcId="{64FB06A2-44DC-C24C-BBC5-DAB7D82A3703}" destId="{26C9980D-A51D-6340-B4E1-D90E4DB49737}" srcOrd="8" destOrd="0" presId="urn:microsoft.com/office/officeart/2005/8/layout/hierarchy6"/>
    <dgm:cxn modelId="{5C6BFEF7-F151-4D84-A09E-BD320D051792}" type="presParOf" srcId="{64FB06A2-44DC-C24C-BBC5-DAB7D82A3703}" destId="{0599F9B9-9C1F-404C-835B-478FE9A3DD37}" srcOrd="9" destOrd="0" presId="urn:microsoft.com/office/officeart/2005/8/layout/hierarchy6"/>
    <dgm:cxn modelId="{3D9B0882-A47E-487E-8287-E0D56B3B2A4F}" type="presParOf" srcId="{0599F9B9-9C1F-404C-835B-478FE9A3DD37}" destId="{B76FCF91-2D1F-3245-8E0F-9FF29FA289F4}" srcOrd="0" destOrd="0" presId="urn:microsoft.com/office/officeart/2005/8/layout/hierarchy6"/>
    <dgm:cxn modelId="{2B02C47C-2FDC-4ED4-9F07-1A4BC60ABE79}" type="presParOf" srcId="{0599F9B9-9C1F-404C-835B-478FE9A3DD37}" destId="{A448B525-EAEB-6F48-BA5A-EB132C006AF8}" srcOrd="1" destOrd="0" presId="urn:microsoft.com/office/officeart/2005/8/layout/hierarchy6"/>
    <dgm:cxn modelId="{B3251E21-AED2-403C-95D2-168BE0A5B2AD}" type="presParOf" srcId="{DE298A7E-D73F-374F-89ED-88F9603F17FA}" destId="{EA366C73-0BB6-0E4B-89CE-F257558A4532}" srcOrd="1" destOrd="0" presId="urn:microsoft.com/office/officeart/2005/8/layout/hierarchy6"/>
    <dgm:cxn modelId="{E5A7A0C2-57F1-4CCF-B5F6-0AA55CEDC27C}" type="presParOf" srcId="{EA366C73-0BB6-0E4B-89CE-F257558A4532}" destId="{B9BE4EC0-48C0-5C4D-8462-F70842E16F5A}" srcOrd="0" destOrd="0" presId="urn:microsoft.com/office/officeart/2005/8/layout/hierarchy6"/>
    <dgm:cxn modelId="{B6B2360B-BB73-4CEA-9EDC-8443F145F25F}" type="presParOf" srcId="{B9BE4EC0-48C0-5C4D-8462-F70842E16F5A}" destId="{23F2B22C-E0EE-A840-9EB0-945FE3C85CFD}" srcOrd="0" destOrd="0" presId="urn:microsoft.com/office/officeart/2005/8/layout/hierarchy6"/>
    <dgm:cxn modelId="{FBE0B0B4-AA96-4934-9BED-9E3B1001F3E2}" type="presParOf" srcId="{B9BE4EC0-48C0-5C4D-8462-F70842E16F5A}" destId="{7CF07570-3018-0742-845A-6124C450587F}" srcOrd="1" destOrd="0" presId="urn:microsoft.com/office/officeart/2005/8/layout/hierarchy6"/>
    <dgm:cxn modelId="{006F8D4A-6D3B-4CF0-B61A-A463CCEF2A22}" type="presParOf" srcId="{EA366C73-0BB6-0E4B-89CE-F257558A4532}" destId="{B29BA9CC-7720-2843-8821-530B34E7D466}" srcOrd="1" destOrd="0" presId="urn:microsoft.com/office/officeart/2005/8/layout/hierarchy6"/>
    <dgm:cxn modelId="{F67EF92B-88B2-4127-B77F-04A24971257C}" type="presParOf" srcId="{B29BA9CC-7720-2843-8821-530B34E7D466}" destId="{F4FE95A2-ADBA-7D46-87B4-2111A1F2E44B}" srcOrd="0" destOrd="0" presId="urn:microsoft.com/office/officeart/2005/8/layout/hierarchy6"/>
    <dgm:cxn modelId="{C7AFF37C-0800-49D9-918C-AF5161F66F69}" type="presParOf" srcId="{EA366C73-0BB6-0E4B-89CE-F257558A4532}" destId="{1288A0AE-48C4-E845-B6C8-E67C38D02224}" srcOrd="2" destOrd="0" presId="urn:microsoft.com/office/officeart/2005/8/layout/hierarchy6"/>
    <dgm:cxn modelId="{27D2D0D4-A834-49CE-8644-D45CD7E86B56}" type="presParOf" srcId="{1288A0AE-48C4-E845-B6C8-E67C38D02224}" destId="{F3366844-B469-264E-B216-F820DE6AD262}" srcOrd="0" destOrd="0" presId="urn:microsoft.com/office/officeart/2005/8/layout/hierarchy6"/>
    <dgm:cxn modelId="{6FBA639C-ECC3-48B8-8806-79B232688404}" type="presParOf" srcId="{1288A0AE-48C4-E845-B6C8-E67C38D02224}" destId="{C47350B0-B1A4-C748-B152-7BBC793F085F}" srcOrd="1" destOrd="0" presId="urn:microsoft.com/office/officeart/2005/8/layout/hierarchy6"/>
    <dgm:cxn modelId="{E261AB13-3A81-4D08-9D95-8CF612025C7A}" type="presParOf" srcId="{EA366C73-0BB6-0E4B-89CE-F257558A4532}" destId="{DFCCFF16-9FF7-9144-AF30-D2F11AEE78EF}" srcOrd="3" destOrd="0" presId="urn:microsoft.com/office/officeart/2005/8/layout/hierarchy6"/>
    <dgm:cxn modelId="{5DCBB499-84A6-4F31-90C9-721CF7E98CA2}" type="presParOf" srcId="{DFCCFF16-9FF7-9144-AF30-D2F11AEE78EF}" destId="{67C391E6-5D26-6949-B102-93DEE8076140}" srcOrd="0" destOrd="0" presId="urn:microsoft.com/office/officeart/2005/8/layout/hierarchy6"/>
    <dgm:cxn modelId="{C4919780-C764-46E2-83D0-969A5409D67E}" type="presParOf" srcId="{EA366C73-0BB6-0E4B-89CE-F257558A4532}" destId="{346C02A8-3D77-4743-8042-17BA01995FB5}" srcOrd="4" destOrd="0" presId="urn:microsoft.com/office/officeart/2005/8/layout/hierarchy6"/>
    <dgm:cxn modelId="{AB1CFAE3-0982-45C4-91FC-3143C0967ECE}" type="presParOf" srcId="{346C02A8-3D77-4743-8042-17BA01995FB5}" destId="{6A476316-836C-DD45-9C02-3F6667D0F856}" srcOrd="0" destOrd="0" presId="urn:microsoft.com/office/officeart/2005/8/layout/hierarchy6"/>
    <dgm:cxn modelId="{9F7AA6D1-87FA-4738-956D-CF85A6B9802B}" type="presParOf" srcId="{346C02A8-3D77-4743-8042-17BA01995FB5}" destId="{AD955240-7C31-9842-9EEB-7984E51251F4}" srcOrd="1" destOrd="0" presId="urn:microsoft.com/office/officeart/2005/8/layout/hierarchy6"/>
    <dgm:cxn modelId="{31F2548D-9402-49DB-BE6D-C6739FDD3094}" type="presParOf" srcId="{EA366C73-0BB6-0E4B-89CE-F257558A4532}" destId="{2DCDFE83-B5D1-EB44-9A53-368FE9A582DB}" srcOrd="5" destOrd="0" presId="urn:microsoft.com/office/officeart/2005/8/layout/hierarchy6"/>
    <dgm:cxn modelId="{DA3637D8-D340-4DEE-9DC1-27E7D391E02A}" type="presParOf" srcId="{2DCDFE83-B5D1-EB44-9A53-368FE9A582DB}" destId="{E64A4EEC-BB12-5543-B946-F4D0160CC77F}" srcOrd="0" destOrd="0" presId="urn:microsoft.com/office/officeart/2005/8/layout/hierarchy6"/>
    <dgm:cxn modelId="{D781725F-24E6-433A-A01B-F9006B196024}" type="presParOf" srcId="{EA366C73-0BB6-0E4B-89CE-F257558A4532}" destId="{A87AA32A-1DD0-D84D-812D-4D82F5A111DB}" srcOrd="6" destOrd="0" presId="urn:microsoft.com/office/officeart/2005/8/layout/hierarchy6"/>
    <dgm:cxn modelId="{BCF76A3E-3CB6-4813-8130-18FE46581B41}" type="presParOf" srcId="{A87AA32A-1DD0-D84D-812D-4D82F5A111DB}" destId="{DEA57323-74EB-C34A-9124-EEFFD4EBB844}" srcOrd="0" destOrd="0" presId="urn:microsoft.com/office/officeart/2005/8/layout/hierarchy6"/>
    <dgm:cxn modelId="{611ED9D5-0889-4EF0-9304-B4B7C75CC548}" type="presParOf" srcId="{A87AA32A-1DD0-D84D-812D-4D82F5A111DB}" destId="{DB309360-8C61-1F4B-BA1F-76FC583E192B}" srcOrd="1" destOrd="0" presId="urn:microsoft.com/office/officeart/2005/8/layout/hierarchy6"/>
    <dgm:cxn modelId="{A726A181-94CD-4D5D-BDEE-0691A6856CA6}" type="presParOf" srcId="{EA366C73-0BB6-0E4B-89CE-F257558A4532}" destId="{4DB56308-5A8D-6343-BF72-80ABC34333E3}" srcOrd="7" destOrd="0" presId="urn:microsoft.com/office/officeart/2005/8/layout/hierarchy6"/>
    <dgm:cxn modelId="{86BA8DA0-5460-4F40-BA39-E5E07502746D}" type="presParOf" srcId="{4DB56308-5A8D-6343-BF72-80ABC34333E3}" destId="{881AE5AF-7B43-3348-AB6D-8600FD3DC95C}" srcOrd="0" destOrd="0" presId="urn:microsoft.com/office/officeart/2005/8/layout/hierarchy6"/>
    <dgm:cxn modelId="{C32BC221-B8BD-479B-A6A9-DA1A94E6938C}" type="presParOf" srcId="{EA366C73-0BB6-0E4B-89CE-F257558A4532}" destId="{24090599-BA8A-9344-815B-AEC00A9ABFF1}" srcOrd="8" destOrd="0" presId="urn:microsoft.com/office/officeart/2005/8/layout/hierarchy6"/>
    <dgm:cxn modelId="{7365A90C-5FBD-4CB0-AA84-FA57749E35AC}" type="presParOf" srcId="{24090599-BA8A-9344-815B-AEC00A9ABFF1}" destId="{FECD39A6-D7D0-9041-B56B-8E8A03658BE4}" srcOrd="0" destOrd="0" presId="urn:microsoft.com/office/officeart/2005/8/layout/hierarchy6"/>
    <dgm:cxn modelId="{D1AECA63-283D-4125-8DDB-FA3FCB8E9A78}" type="presParOf" srcId="{24090599-BA8A-9344-815B-AEC00A9ABFF1}" destId="{D09B0A23-9E95-B34F-A8C6-15DB7321F3B3}" srcOrd="1" destOrd="0" presId="urn:microsoft.com/office/officeart/2005/8/layout/hierarchy6"/>
    <dgm:cxn modelId="{B9E81967-45E5-45F2-81FA-2908E679089F}" type="presParOf" srcId="{EA366C73-0BB6-0E4B-89CE-F257558A4532}" destId="{FD7EB3B5-777E-874E-94CC-EDDB5107CD38}" srcOrd="9" destOrd="0" presId="urn:microsoft.com/office/officeart/2005/8/layout/hierarchy6"/>
    <dgm:cxn modelId="{1DEE79E7-59F3-460B-97E1-0D6354931CEE}" type="presParOf" srcId="{FD7EB3B5-777E-874E-94CC-EDDB5107CD38}" destId="{30B4BCDF-566C-364E-B28B-542C4DB5E81B}" srcOrd="0" destOrd="0" presId="urn:microsoft.com/office/officeart/2005/8/layout/hierarchy6"/>
    <dgm:cxn modelId="{754B4B33-95CF-4EF3-B4E0-DC2FE5B1DC93}" type="presParOf" srcId="{EA366C73-0BB6-0E4B-89CE-F257558A4532}" destId="{DAE53127-AD99-F545-91CA-053D4684BBD7}" srcOrd="10" destOrd="0" presId="urn:microsoft.com/office/officeart/2005/8/layout/hierarchy6"/>
    <dgm:cxn modelId="{CC344A93-3973-4DFE-8E96-EB42ECF0E178}" type="presParOf" srcId="{DAE53127-AD99-F545-91CA-053D4684BBD7}" destId="{C92D798C-0084-904B-8BCC-B0D978C7248D}" srcOrd="0" destOrd="0" presId="urn:microsoft.com/office/officeart/2005/8/layout/hierarchy6"/>
    <dgm:cxn modelId="{B649BB22-1CE5-48C0-88AC-E6EDB1682400}" type="presParOf" srcId="{DAE53127-AD99-F545-91CA-053D4684BBD7}" destId="{C53C7C51-294E-CA40-AA7A-89673CC16FC4}" srcOrd="1" destOrd="0" presId="urn:microsoft.com/office/officeart/2005/8/layout/hierarchy6"/>
    <dgm:cxn modelId="{8B48272D-9938-4655-9329-C1481D80BE0B}" type="presParOf" srcId="{EA366C73-0BB6-0E4B-89CE-F257558A4532}" destId="{C51075EA-C323-4547-8029-F1B84BD8A63F}" srcOrd="11" destOrd="0" presId="urn:microsoft.com/office/officeart/2005/8/layout/hierarchy6"/>
    <dgm:cxn modelId="{49EC4DED-B38E-44AF-BA72-1D88840C6944}" type="presParOf" srcId="{C51075EA-C323-4547-8029-F1B84BD8A63F}" destId="{854A1F4E-BF0E-5342-A591-7D2D03D808B1}" srcOrd="0" destOrd="0" presId="urn:microsoft.com/office/officeart/2005/8/layout/hierarchy6"/>
    <dgm:cxn modelId="{D9DEC734-FD78-4425-929A-69834F589677}" type="presParOf" srcId="{EA366C73-0BB6-0E4B-89CE-F257558A4532}" destId="{7891CDB3-7BF3-E64D-9E11-E6087CCD3D9B}" srcOrd="12" destOrd="0" presId="urn:microsoft.com/office/officeart/2005/8/layout/hierarchy6"/>
    <dgm:cxn modelId="{299B58E7-0570-4742-AC5C-0238151EF23A}" type="presParOf" srcId="{7891CDB3-7BF3-E64D-9E11-E6087CCD3D9B}" destId="{CFA0B168-057D-634A-B59E-2772629E8802}" srcOrd="0" destOrd="0" presId="urn:microsoft.com/office/officeart/2005/8/layout/hierarchy6"/>
    <dgm:cxn modelId="{9C5D0966-A8FF-4EE1-B5CB-5817D7E6D5C3}" type="presParOf" srcId="{7891CDB3-7BF3-E64D-9E11-E6087CCD3D9B}" destId="{5F1B86ED-8753-F445-B06B-8781897B4D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EF4DB-B4D3-DF45-9E83-277D5E76E5DA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A1409F-D840-2F4E-BF8D-7FC8A172E81A}">
      <dgm:prSet phldrT="[Текст]" custT="1"/>
      <dgm:spPr/>
      <dgm:t>
        <a:bodyPr/>
        <a:lstStyle/>
        <a:p>
          <a:r>
            <a:rPr lang="en-US" sz="2400" b="1" dirty="0"/>
            <a:t>Partner</a:t>
          </a:r>
          <a:endParaRPr lang="ru-RU" sz="2400" b="1" dirty="0"/>
        </a:p>
      </dgm:t>
    </dgm:pt>
    <dgm:pt modelId="{02717BE2-4D1E-A84C-9823-1DB35E50DF9F}" type="parTrans" cxnId="{24E3A735-DF7F-8842-9604-F87E6FA657AD}">
      <dgm:prSet/>
      <dgm:spPr/>
      <dgm:t>
        <a:bodyPr/>
        <a:lstStyle/>
        <a:p>
          <a:endParaRPr lang="ru-RU"/>
        </a:p>
      </dgm:t>
    </dgm:pt>
    <dgm:pt modelId="{86CDD8AF-72AF-EA44-AC30-F605B04BC6AC}" type="sibTrans" cxnId="{24E3A735-DF7F-8842-9604-F87E6FA657AD}">
      <dgm:prSet/>
      <dgm:spPr/>
      <dgm:t>
        <a:bodyPr/>
        <a:lstStyle/>
        <a:p>
          <a:endParaRPr lang="ru-RU"/>
        </a:p>
      </dgm:t>
    </dgm:pt>
    <dgm:pt modelId="{C7888639-01CE-5444-9BEC-2CD84FBA2D87}">
      <dgm:prSet phldrT="[Текст]" custT="1"/>
      <dgm:spPr/>
      <dgm:t>
        <a:bodyPr/>
        <a:lstStyle/>
        <a:p>
          <a:r>
            <a:rPr lang="en-US" sz="2400" b="1" dirty="0"/>
            <a:t>Business Partner</a:t>
          </a:r>
          <a:endParaRPr lang="ru-RU" sz="2400" b="1" dirty="0"/>
        </a:p>
      </dgm:t>
    </dgm:pt>
    <dgm:pt modelId="{78EE0F53-ADC3-4945-A057-8A553DC3061A}" type="parTrans" cxnId="{E9BA05BC-88F6-2048-AB31-1F40127649AE}">
      <dgm:prSet/>
      <dgm:spPr/>
      <dgm:t>
        <a:bodyPr/>
        <a:lstStyle/>
        <a:p>
          <a:endParaRPr lang="ru-RU"/>
        </a:p>
      </dgm:t>
    </dgm:pt>
    <dgm:pt modelId="{68511B58-562E-4E46-BC48-48B5419A0413}" type="sibTrans" cxnId="{E9BA05BC-88F6-2048-AB31-1F40127649AE}">
      <dgm:prSet/>
      <dgm:spPr/>
      <dgm:t>
        <a:bodyPr/>
        <a:lstStyle/>
        <a:p>
          <a:endParaRPr lang="ru-RU"/>
        </a:p>
      </dgm:t>
    </dgm:pt>
    <dgm:pt modelId="{B874ADDA-3E47-664B-B3CF-AAF0F18B64D1}">
      <dgm:prSet phldrT="[Текст]" custT="1"/>
      <dgm:spPr/>
      <dgm:t>
        <a:bodyPr/>
        <a:lstStyle/>
        <a:p>
          <a:r>
            <a:rPr lang="en" sz="2400" b="1" i="0" u="none" dirty="0"/>
            <a:t>Master</a:t>
          </a:r>
          <a:endParaRPr lang="ru-RU" sz="2400" b="1" dirty="0"/>
        </a:p>
      </dgm:t>
    </dgm:pt>
    <dgm:pt modelId="{1D47C988-1B63-3C47-BEDF-818E2E8D9A63}" type="parTrans" cxnId="{5E6C11E2-3142-AC41-B042-01329330A08D}">
      <dgm:prSet/>
      <dgm:spPr/>
      <dgm:t>
        <a:bodyPr/>
        <a:lstStyle/>
        <a:p>
          <a:endParaRPr lang="ru-RU"/>
        </a:p>
      </dgm:t>
    </dgm:pt>
    <dgm:pt modelId="{10177FF3-E278-9D41-81C7-3F2540D3AEBA}" type="sibTrans" cxnId="{5E6C11E2-3142-AC41-B042-01329330A08D}">
      <dgm:prSet/>
      <dgm:spPr/>
      <dgm:t>
        <a:bodyPr/>
        <a:lstStyle/>
        <a:p>
          <a:endParaRPr lang="ru-RU"/>
        </a:p>
      </dgm:t>
    </dgm:pt>
    <dgm:pt modelId="{76D8E503-3BA2-3E45-879E-07BA6B252272}">
      <dgm:prSet custT="1"/>
      <dgm:spPr/>
      <dgm:t>
        <a:bodyPr/>
        <a:lstStyle/>
        <a:p>
          <a:r>
            <a:rPr lang="en" sz="2400" b="1" i="0" u="none" dirty="0"/>
            <a:t>Manager</a:t>
          </a:r>
          <a:endParaRPr lang="ru-RU" sz="2400" b="1" dirty="0"/>
        </a:p>
      </dgm:t>
    </dgm:pt>
    <dgm:pt modelId="{8C1CFEDE-0D12-F341-815A-B115386926DB}" type="parTrans" cxnId="{2B9C6AA7-5E97-B548-9C7C-E5961E18EE8A}">
      <dgm:prSet/>
      <dgm:spPr/>
      <dgm:t>
        <a:bodyPr/>
        <a:lstStyle/>
        <a:p>
          <a:endParaRPr lang="ru-RU"/>
        </a:p>
      </dgm:t>
    </dgm:pt>
    <dgm:pt modelId="{3A72D2D6-3C06-B14A-9108-987006058F8C}" type="sibTrans" cxnId="{2B9C6AA7-5E97-B548-9C7C-E5961E18EE8A}">
      <dgm:prSet/>
      <dgm:spPr/>
      <dgm:t>
        <a:bodyPr/>
        <a:lstStyle/>
        <a:p>
          <a:endParaRPr lang="ru-RU"/>
        </a:p>
      </dgm:t>
    </dgm:pt>
    <dgm:pt modelId="{EECA4CA3-AB40-B54C-A063-5584A8028227}">
      <dgm:prSet custT="1"/>
      <dgm:spPr/>
      <dgm:t>
        <a:bodyPr/>
        <a:lstStyle/>
        <a:p>
          <a:r>
            <a:rPr lang="en" sz="2400" b="1" i="0" u="none" dirty="0"/>
            <a:t>Leader</a:t>
          </a:r>
          <a:endParaRPr lang="ru-RU" sz="2400" b="1" dirty="0"/>
        </a:p>
      </dgm:t>
    </dgm:pt>
    <dgm:pt modelId="{58BF1A10-EA07-8E4C-96B2-25569CCFC0AD}" type="parTrans" cxnId="{6587FE7B-360F-A74E-B00B-4EE8BF72A5B3}">
      <dgm:prSet/>
      <dgm:spPr/>
      <dgm:t>
        <a:bodyPr/>
        <a:lstStyle/>
        <a:p>
          <a:endParaRPr lang="ru-RU"/>
        </a:p>
      </dgm:t>
    </dgm:pt>
    <dgm:pt modelId="{7D0F09FB-4B40-C645-BAF4-27A3E49A9D68}" type="sibTrans" cxnId="{6587FE7B-360F-A74E-B00B-4EE8BF72A5B3}">
      <dgm:prSet/>
      <dgm:spPr/>
      <dgm:t>
        <a:bodyPr/>
        <a:lstStyle/>
        <a:p>
          <a:endParaRPr lang="ru-RU"/>
        </a:p>
      </dgm:t>
    </dgm:pt>
    <dgm:pt modelId="{0B030CD5-5E03-FD4E-B560-813DE6DB37A8}">
      <dgm:prSet custT="1"/>
      <dgm:spPr/>
      <dgm:t>
        <a:bodyPr/>
        <a:lstStyle/>
        <a:p>
          <a:r>
            <a:rPr lang="en" sz="2400" b="1" i="0" u="none" dirty="0"/>
            <a:t>Elite Master</a:t>
          </a:r>
          <a:endParaRPr lang="ru-RU" sz="2400" b="1" dirty="0"/>
        </a:p>
      </dgm:t>
    </dgm:pt>
    <dgm:pt modelId="{97EA2978-EEBC-6841-969C-FC8764B2956C}" type="parTrans" cxnId="{3AAB45C1-7D30-624C-984C-46D29E8E0B94}">
      <dgm:prSet/>
      <dgm:spPr/>
      <dgm:t>
        <a:bodyPr/>
        <a:lstStyle/>
        <a:p>
          <a:endParaRPr lang="ru-RU"/>
        </a:p>
      </dgm:t>
    </dgm:pt>
    <dgm:pt modelId="{21BC5C15-3AA0-A549-9094-DBB8E8A1A54F}" type="sibTrans" cxnId="{3AAB45C1-7D30-624C-984C-46D29E8E0B94}">
      <dgm:prSet/>
      <dgm:spPr/>
      <dgm:t>
        <a:bodyPr/>
        <a:lstStyle/>
        <a:p>
          <a:endParaRPr lang="ru-RU"/>
        </a:p>
      </dgm:t>
    </dgm:pt>
    <dgm:pt modelId="{42CC3589-BE3F-1A48-B0A4-F30345BAD36B}" type="pres">
      <dgm:prSet presAssocID="{96BEF4DB-B4D3-DF45-9E83-277D5E76E5DA}" presName="rootnode" presStyleCnt="0">
        <dgm:presLayoutVars>
          <dgm:chMax/>
          <dgm:chPref/>
          <dgm:dir/>
          <dgm:animLvl val="lvl"/>
        </dgm:presLayoutVars>
      </dgm:prSet>
      <dgm:spPr/>
    </dgm:pt>
    <dgm:pt modelId="{6D9BAB70-B2BA-4346-AE65-7BEE2EC3B78F}" type="pres">
      <dgm:prSet presAssocID="{DFA1409F-D840-2F4E-BF8D-7FC8A172E81A}" presName="composite" presStyleCnt="0"/>
      <dgm:spPr/>
    </dgm:pt>
    <dgm:pt modelId="{9F1BA74B-4931-DE41-95F5-914960C1C944}" type="pres">
      <dgm:prSet presAssocID="{DFA1409F-D840-2F4E-BF8D-7FC8A172E81A}" presName="LShape" presStyleLbl="alignNode1" presStyleIdx="0" presStyleCnt="11"/>
      <dgm:spPr>
        <a:solidFill>
          <a:srgbClr val="39BEBD"/>
        </a:solidFill>
        <a:ln>
          <a:noFill/>
        </a:ln>
      </dgm:spPr>
    </dgm:pt>
    <dgm:pt modelId="{F8BA565D-BC3C-544A-A1A8-6EA9EC6E15E5}" type="pres">
      <dgm:prSet presAssocID="{DFA1409F-D840-2F4E-BF8D-7FC8A172E81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06CAE34-CCBE-E946-BA62-F9A6E47D69BA}" type="pres">
      <dgm:prSet presAssocID="{DFA1409F-D840-2F4E-BF8D-7FC8A172E81A}" presName="Triangle" presStyleLbl="alignNode1" presStyleIdx="1" presStyleCnt="11"/>
      <dgm:spPr>
        <a:solidFill>
          <a:srgbClr val="39BEBD"/>
        </a:solidFill>
        <a:ln>
          <a:noFill/>
        </a:ln>
      </dgm:spPr>
    </dgm:pt>
    <dgm:pt modelId="{6C39B678-F8A8-3749-A02F-8EE9C36182FB}" type="pres">
      <dgm:prSet presAssocID="{86CDD8AF-72AF-EA44-AC30-F605B04BC6AC}" presName="sibTrans" presStyleCnt="0"/>
      <dgm:spPr/>
    </dgm:pt>
    <dgm:pt modelId="{152A0518-C68B-DF45-9916-AE942EB306DA}" type="pres">
      <dgm:prSet presAssocID="{86CDD8AF-72AF-EA44-AC30-F605B04BC6AC}" presName="space" presStyleCnt="0"/>
      <dgm:spPr/>
    </dgm:pt>
    <dgm:pt modelId="{D9CF0284-5A0E-8E42-A00B-00B8E3E64F35}" type="pres">
      <dgm:prSet presAssocID="{C7888639-01CE-5444-9BEC-2CD84FBA2D87}" presName="composite" presStyleCnt="0"/>
      <dgm:spPr/>
    </dgm:pt>
    <dgm:pt modelId="{C725BDD0-3DA1-1440-B268-EBE86134BD13}" type="pres">
      <dgm:prSet presAssocID="{C7888639-01CE-5444-9BEC-2CD84FBA2D87}" presName="LShape" presStyleLbl="alignNode1" presStyleIdx="2" presStyleCnt="11"/>
      <dgm:spPr>
        <a:solidFill>
          <a:srgbClr val="39BEBD"/>
        </a:solidFill>
        <a:ln>
          <a:noFill/>
        </a:ln>
      </dgm:spPr>
    </dgm:pt>
    <dgm:pt modelId="{4E39B311-49C2-9942-8F90-920406E90CF6}" type="pres">
      <dgm:prSet presAssocID="{C7888639-01CE-5444-9BEC-2CD84FBA2D8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F860B43-B39C-0347-B7B1-BC5BFEDF89A7}" type="pres">
      <dgm:prSet presAssocID="{C7888639-01CE-5444-9BEC-2CD84FBA2D87}" presName="Triangle" presStyleLbl="alignNode1" presStyleIdx="3" presStyleCnt="11"/>
      <dgm:spPr>
        <a:solidFill>
          <a:srgbClr val="39BEBD"/>
        </a:solidFill>
        <a:ln>
          <a:noFill/>
        </a:ln>
      </dgm:spPr>
    </dgm:pt>
    <dgm:pt modelId="{B66DE847-8329-2F40-891B-20B73DF7D102}" type="pres">
      <dgm:prSet presAssocID="{68511B58-562E-4E46-BC48-48B5419A0413}" presName="sibTrans" presStyleCnt="0"/>
      <dgm:spPr/>
    </dgm:pt>
    <dgm:pt modelId="{79503AE6-2E0E-B14D-A021-396BFB93BEB5}" type="pres">
      <dgm:prSet presAssocID="{68511B58-562E-4E46-BC48-48B5419A0413}" presName="space" presStyleCnt="0"/>
      <dgm:spPr/>
    </dgm:pt>
    <dgm:pt modelId="{8AF1D2A1-0894-4443-9273-134305CB845A}" type="pres">
      <dgm:prSet presAssocID="{76D8E503-3BA2-3E45-879E-07BA6B252272}" presName="composite" presStyleCnt="0"/>
      <dgm:spPr/>
    </dgm:pt>
    <dgm:pt modelId="{18B65566-E76A-454E-BA55-2F988C6C4136}" type="pres">
      <dgm:prSet presAssocID="{76D8E503-3BA2-3E45-879E-07BA6B252272}" presName="LShape" presStyleLbl="alignNode1" presStyleIdx="4" presStyleCnt="11"/>
      <dgm:spPr>
        <a:solidFill>
          <a:srgbClr val="39BEBD"/>
        </a:solidFill>
        <a:ln>
          <a:noFill/>
        </a:ln>
      </dgm:spPr>
    </dgm:pt>
    <dgm:pt modelId="{31537703-681A-B047-B03D-AF57D4E61680}" type="pres">
      <dgm:prSet presAssocID="{76D8E503-3BA2-3E45-879E-07BA6B25227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8758F62-ACC0-2F43-8E4A-EA8E7FDD5573}" type="pres">
      <dgm:prSet presAssocID="{76D8E503-3BA2-3E45-879E-07BA6B252272}" presName="Triangle" presStyleLbl="alignNode1" presStyleIdx="5" presStyleCnt="11"/>
      <dgm:spPr>
        <a:solidFill>
          <a:srgbClr val="39BEBD"/>
        </a:solidFill>
        <a:ln>
          <a:noFill/>
        </a:ln>
      </dgm:spPr>
    </dgm:pt>
    <dgm:pt modelId="{848D569D-2A3E-A44A-82F9-82BB0AE56DD8}" type="pres">
      <dgm:prSet presAssocID="{3A72D2D6-3C06-B14A-9108-987006058F8C}" presName="sibTrans" presStyleCnt="0"/>
      <dgm:spPr/>
    </dgm:pt>
    <dgm:pt modelId="{99A03B50-851B-B541-A925-CC006F0239B5}" type="pres">
      <dgm:prSet presAssocID="{3A72D2D6-3C06-B14A-9108-987006058F8C}" presName="space" presStyleCnt="0"/>
      <dgm:spPr/>
    </dgm:pt>
    <dgm:pt modelId="{7CF3C104-ED9A-0644-B9B5-AA8ABF72CAC6}" type="pres">
      <dgm:prSet presAssocID="{EECA4CA3-AB40-B54C-A063-5584A8028227}" presName="composite" presStyleCnt="0"/>
      <dgm:spPr/>
    </dgm:pt>
    <dgm:pt modelId="{1CBA6EED-3143-B544-9EF9-F81610AE06AC}" type="pres">
      <dgm:prSet presAssocID="{EECA4CA3-AB40-B54C-A063-5584A8028227}" presName="LShape" presStyleLbl="alignNode1" presStyleIdx="6" presStyleCnt="11"/>
      <dgm:spPr>
        <a:solidFill>
          <a:srgbClr val="39BEBD"/>
        </a:solidFill>
        <a:ln>
          <a:noFill/>
        </a:ln>
      </dgm:spPr>
    </dgm:pt>
    <dgm:pt modelId="{5D04A08C-3A1D-4046-94F2-E3D0C5CE21D6}" type="pres">
      <dgm:prSet presAssocID="{EECA4CA3-AB40-B54C-A063-5584A8028227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E829BEA-7CFD-B345-BBFC-850B3095B675}" type="pres">
      <dgm:prSet presAssocID="{EECA4CA3-AB40-B54C-A063-5584A8028227}" presName="Triangle" presStyleLbl="alignNode1" presStyleIdx="7" presStyleCnt="11"/>
      <dgm:spPr>
        <a:solidFill>
          <a:srgbClr val="39BEBD"/>
        </a:solidFill>
        <a:ln>
          <a:noFill/>
        </a:ln>
      </dgm:spPr>
    </dgm:pt>
    <dgm:pt modelId="{734B507C-555F-054B-8706-2EEE317006EC}" type="pres">
      <dgm:prSet presAssocID="{7D0F09FB-4B40-C645-BAF4-27A3E49A9D68}" presName="sibTrans" presStyleCnt="0"/>
      <dgm:spPr/>
    </dgm:pt>
    <dgm:pt modelId="{1D939CFF-91FB-524B-BE5E-FA118699AC7D}" type="pres">
      <dgm:prSet presAssocID="{7D0F09FB-4B40-C645-BAF4-27A3E49A9D68}" presName="space" presStyleCnt="0"/>
      <dgm:spPr/>
    </dgm:pt>
    <dgm:pt modelId="{6FD87CC6-90B5-1A4E-AEBB-E7B060C306A6}" type="pres">
      <dgm:prSet presAssocID="{B874ADDA-3E47-664B-B3CF-AAF0F18B64D1}" presName="composite" presStyleCnt="0"/>
      <dgm:spPr/>
    </dgm:pt>
    <dgm:pt modelId="{5ABCB02E-1BAC-3A40-A8CB-379F4B530E3F}" type="pres">
      <dgm:prSet presAssocID="{B874ADDA-3E47-664B-B3CF-AAF0F18B64D1}" presName="LShape" presStyleLbl="alignNode1" presStyleIdx="8" presStyleCnt="11"/>
      <dgm:spPr>
        <a:solidFill>
          <a:srgbClr val="39BEBD"/>
        </a:solidFill>
        <a:ln>
          <a:noFill/>
        </a:ln>
      </dgm:spPr>
    </dgm:pt>
    <dgm:pt modelId="{5AABFEC4-AD22-3A4C-949B-B371E28A0012}" type="pres">
      <dgm:prSet presAssocID="{B874ADDA-3E47-664B-B3CF-AAF0F18B64D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4E30CBF-1660-5D49-9C18-AF315DA350F3}" type="pres">
      <dgm:prSet presAssocID="{B874ADDA-3E47-664B-B3CF-AAF0F18B64D1}" presName="Triangle" presStyleLbl="alignNode1" presStyleIdx="9" presStyleCnt="11"/>
      <dgm:spPr>
        <a:solidFill>
          <a:srgbClr val="39BEBD"/>
        </a:solidFill>
        <a:ln>
          <a:noFill/>
        </a:ln>
      </dgm:spPr>
    </dgm:pt>
    <dgm:pt modelId="{8D19369C-A774-3C4B-BDBD-D966BF2C4BE2}" type="pres">
      <dgm:prSet presAssocID="{10177FF3-E278-9D41-81C7-3F2540D3AEBA}" presName="sibTrans" presStyleCnt="0"/>
      <dgm:spPr/>
    </dgm:pt>
    <dgm:pt modelId="{8CF576E7-F868-274B-B22B-C10910D6BB6C}" type="pres">
      <dgm:prSet presAssocID="{10177FF3-E278-9D41-81C7-3F2540D3AEBA}" presName="space" presStyleCnt="0"/>
      <dgm:spPr/>
    </dgm:pt>
    <dgm:pt modelId="{A2CD060D-284A-6C4C-925B-6BF9D346516E}" type="pres">
      <dgm:prSet presAssocID="{0B030CD5-5E03-FD4E-B560-813DE6DB37A8}" presName="composite" presStyleCnt="0"/>
      <dgm:spPr/>
    </dgm:pt>
    <dgm:pt modelId="{56E089BF-A5EB-8049-9DF7-451F051E2453}" type="pres">
      <dgm:prSet presAssocID="{0B030CD5-5E03-FD4E-B560-813DE6DB37A8}" presName="LShape" presStyleLbl="alignNode1" presStyleIdx="10" presStyleCnt="11"/>
      <dgm:spPr>
        <a:solidFill>
          <a:srgbClr val="39BEBD"/>
        </a:solidFill>
        <a:ln>
          <a:noFill/>
        </a:ln>
      </dgm:spPr>
    </dgm:pt>
    <dgm:pt modelId="{4DC24801-B74E-3C4A-B14B-97F6D5AC5C07}" type="pres">
      <dgm:prSet presAssocID="{0B030CD5-5E03-FD4E-B560-813DE6DB37A8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C3791E-C490-4D31-85B6-D9E89AB58346}" type="presOf" srcId="{B874ADDA-3E47-664B-B3CF-AAF0F18B64D1}" destId="{5AABFEC4-AD22-3A4C-949B-B371E28A0012}" srcOrd="0" destOrd="0" presId="urn:microsoft.com/office/officeart/2009/3/layout/StepUpProcess"/>
    <dgm:cxn modelId="{24E3A735-DF7F-8842-9604-F87E6FA657AD}" srcId="{96BEF4DB-B4D3-DF45-9E83-277D5E76E5DA}" destId="{DFA1409F-D840-2F4E-BF8D-7FC8A172E81A}" srcOrd="0" destOrd="0" parTransId="{02717BE2-4D1E-A84C-9823-1DB35E50DF9F}" sibTransId="{86CDD8AF-72AF-EA44-AC30-F605B04BC6AC}"/>
    <dgm:cxn modelId="{925FEE37-319B-42C5-AE9A-352BAA516BD9}" type="presOf" srcId="{0B030CD5-5E03-FD4E-B560-813DE6DB37A8}" destId="{4DC24801-B74E-3C4A-B14B-97F6D5AC5C07}" srcOrd="0" destOrd="0" presId="urn:microsoft.com/office/officeart/2009/3/layout/StepUpProcess"/>
    <dgm:cxn modelId="{597A1565-0475-4796-95FC-A5F69AF9E862}" type="presOf" srcId="{C7888639-01CE-5444-9BEC-2CD84FBA2D87}" destId="{4E39B311-49C2-9942-8F90-920406E90CF6}" srcOrd="0" destOrd="0" presId="urn:microsoft.com/office/officeart/2009/3/layout/StepUpProcess"/>
    <dgm:cxn modelId="{73F52956-50C3-4943-9F37-7032AD9BEBB3}" type="presOf" srcId="{96BEF4DB-B4D3-DF45-9E83-277D5E76E5DA}" destId="{42CC3589-BE3F-1A48-B0A4-F30345BAD36B}" srcOrd="0" destOrd="0" presId="urn:microsoft.com/office/officeart/2009/3/layout/StepUpProcess"/>
    <dgm:cxn modelId="{6587FE7B-360F-A74E-B00B-4EE8BF72A5B3}" srcId="{96BEF4DB-B4D3-DF45-9E83-277D5E76E5DA}" destId="{EECA4CA3-AB40-B54C-A063-5584A8028227}" srcOrd="3" destOrd="0" parTransId="{58BF1A10-EA07-8E4C-96B2-25569CCFC0AD}" sibTransId="{7D0F09FB-4B40-C645-BAF4-27A3E49A9D68}"/>
    <dgm:cxn modelId="{3E440F8C-C432-4116-B29E-5F4873DAFA84}" type="presOf" srcId="{DFA1409F-D840-2F4E-BF8D-7FC8A172E81A}" destId="{F8BA565D-BC3C-544A-A1A8-6EA9EC6E15E5}" srcOrd="0" destOrd="0" presId="urn:microsoft.com/office/officeart/2009/3/layout/StepUpProcess"/>
    <dgm:cxn modelId="{2B9C6AA7-5E97-B548-9C7C-E5961E18EE8A}" srcId="{96BEF4DB-B4D3-DF45-9E83-277D5E76E5DA}" destId="{76D8E503-3BA2-3E45-879E-07BA6B252272}" srcOrd="2" destOrd="0" parTransId="{8C1CFEDE-0D12-F341-815A-B115386926DB}" sibTransId="{3A72D2D6-3C06-B14A-9108-987006058F8C}"/>
    <dgm:cxn modelId="{E9BA05BC-88F6-2048-AB31-1F40127649AE}" srcId="{96BEF4DB-B4D3-DF45-9E83-277D5E76E5DA}" destId="{C7888639-01CE-5444-9BEC-2CD84FBA2D87}" srcOrd="1" destOrd="0" parTransId="{78EE0F53-ADC3-4945-A057-8A553DC3061A}" sibTransId="{68511B58-562E-4E46-BC48-48B5419A0413}"/>
    <dgm:cxn modelId="{3AAB45C1-7D30-624C-984C-46D29E8E0B94}" srcId="{96BEF4DB-B4D3-DF45-9E83-277D5E76E5DA}" destId="{0B030CD5-5E03-FD4E-B560-813DE6DB37A8}" srcOrd="5" destOrd="0" parTransId="{97EA2978-EEBC-6841-969C-FC8764B2956C}" sibTransId="{21BC5C15-3AA0-A549-9094-DBB8E8A1A54F}"/>
    <dgm:cxn modelId="{B5AB5DC8-FDEA-4BD2-917C-2299197318C8}" type="presOf" srcId="{EECA4CA3-AB40-B54C-A063-5584A8028227}" destId="{5D04A08C-3A1D-4046-94F2-E3D0C5CE21D6}" srcOrd="0" destOrd="0" presId="urn:microsoft.com/office/officeart/2009/3/layout/StepUpProcess"/>
    <dgm:cxn modelId="{5E6C11E2-3142-AC41-B042-01329330A08D}" srcId="{96BEF4DB-B4D3-DF45-9E83-277D5E76E5DA}" destId="{B874ADDA-3E47-664B-B3CF-AAF0F18B64D1}" srcOrd="4" destOrd="0" parTransId="{1D47C988-1B63-3C47-BEDF-818E2E8D9A63}" sibTransId="{10177FF3-E278-9D41-81C7-3F2540D3AEBA}"/>
    <dgm:cxn modelId="{E19273E7-503D-4054-A4C0-30CD62D829EC}" type="presOf" srcId="{76D8E503-3BA2-3E45-879E-07BA6B252272}" destId="{31537703-681A-B047-B03D-AF57D4E61680}" srcOrd="0" destOrd="0" presId="urn:microsoft.com/office/officeart/2009/3/layout/StepUpProcess"/>
    <dgm:cxn modelId="{E17C5973-57E6-48EA-A03B-676684A5C67F}" type="presParOf" srcId="{42CC3589-BE3F-1A48-B0A4-F30345BAD36B}" destId="{6D9BAB70-B2BA-4346-AE65-7BEE2EC3B78F}" srcOrd="0" destOrd="0" presId="urn:microsoft.com/office/officeart/2009/3/layout/StepUpProcess"/>
    <dgm:cxn modelId="{0F4BDAF3-6100-46B1-ACB2-29F912585C04}" type="presParOf" srcId="{6D9BAB70-B2BA-4346-AE65-7BEE2EC3B78F}" destId="{9F1BA74B-4931-DE41-95F5-914960C1C944}" srcOrd="0" destOrd="0" presId="urn:microsoft.com/office/officeart/2009/3/layout/StepUpProcess"/>
    <dgm:cxn modelId="{EB6B072C-B0F6-4100-98F7-765E10B2F7C2}" type="presParOf" srcId="{6D9BAB70-B2BA-4346-AE65-7BEE2EC3B78F}" destId="{F8BA565D-BC3C-544A-A1A8-6EA9EC6E15E5}" srcOrd="1" destOrd="0" presId="urn:microsoft.com/office/officeart/2009/3/layout/StepUpProcess"/>
    <dgm:cxn modelId="{C73A59B3-1B2C-4BB0-AEB1-DFF36C3C77D2}" type="presParOf" srcId="{6D9BAB70-B2BA-4346-AE65-7BEE2EC3B78F}" destId="{906CAE34-CCBE-E946-BA62-F9A6E47D69BA}" srcOrd="2" destOrd="0" presId="urn:microsoft.com/office/officeart/2009/3/layout/StepUpProcess"/>
    <dgm:cxn modelId="{C4FD35E7-359C-4A07-86CB-B2003F73B1F8}" type="presParOf" srcId="{42CC3589-BE3F-1A48-B0A4-F30345BAD36B}" destId="{6C39B678-F8A8-3749-A02F-8EE9C36182FB}" srcOrd="1" destOrd="0" presId="urn:microsoft.com/office/officeart/2009/3/layout/StepUpProcess"/>
    <dgm:cxn modelId="{C5573ED3-1AC3-4697-BF1A-10B2F6E8E12C}" type="presParOf" srcId="{6C39B678-F8A8-3749-A02F-8EE9C36182FB}" destId="{152A0518-C68B-DF45-9916-AE942EB306DA}" srcOrd="0" destOrd="0" presId="urn:microsoft.com/office/officeart/2009/3/layout/StepUpProcess"/>
    <dgm:cxn modelId="{F6BDE376-61BD-4F71-B9D2-C434ED55C1F9}" type="presParOf" srcId="{42CC3589-BE3F-1A48-B0A4-F30345BAD36B}" destId="{D9CF0284-5A0E-8E42-A00B-00B8E3E64F35}" srcOrd="2" destOrd="0" presId="urn:microsoft.com/office/officeart/2009/3/layout/StepUpProcess"/>
    <dgm:cxn modelId="{220B556A-488D-4D5D-B217-5FE397667EAF}" type="presParOf" srcId="{D9CF0284-5A0E-8E42-A00B-00B8E3E64F35}" destId="{C725BDD0-3DA1-1440-B268-EBE86134BD13}" srcOrd="0" destOrd="0" presId="urn:microsoft.com/office/officeart/2009/3/layout/StepUpProcess"/>
    <dgm:cxn modelId="{58A92D25-AB12-483B-A641-E83AA0934930}" type="presParOf" srcId="{D9CF0284-5A0E-8E42-A00B-00B8E3E64F35}" destId="{4E39B311-49C2-9942-8F90-920406E90CF6}" srcOrd="1" destOrd="0" presId="urn:microsoft.com/office/officeart/2009/3/layout/StepUpProcess"/>
    <dgm:cxn modelId="{A037DC27-27A5-4AC1-80FA-2373912D56BF}" type="presParOf" srcId="{D9CF0284-5A0E-8E42-A00B-00B8E3E64F35}" destId="{0F860B43-B39C-0347-B7B1-BC5BFEDF89A7}" srcOrd="2" destOrd="0" presId="urn:microsoft.com/office/officeart/2009/3/layout/StepUpProcess"/>
    <dgm:cxn modelId="{3C9BEAE4-BFEB-4A8F-81D3-22BBCBB21EDE}" type="presParOf" srcId="{42CC3589-BE3F-1A48-B0A4-F30345BAD36B}" destId="{B66DE847-8329-2F40-891B-20B73DF7D102}" srcOrd="3" destOrd="0" presId="urn:microsoft.com/office/officeart/2009/3/layout/StepUpProcess"/>
    <dgm:cxn modelId="{C682CCB8-8C2B-4EAA-AE00-01EAC2A2A0A0}" type="presParOf" srcId="{B66DE847-8329-2F40-891B-20B73DF7D102}" destId="{79503AE6-2E0E-B14D-A021-396BFB93BEB5}" srcOrd="0" destOrd="0" presId="urn:microsoft.com/office/officeart/2009/3/layout/StepUpProcess"/>
    <dgm:cxn modelId="{AA317896-E2EC-491E-9F9F-E0A2D883225D}" type="presParOf" srcId="{42CC3589-BE3F-1A48-B0A4-F30345BAD36B}" destId="{8AF1D2A1-0894-4443-9273-134305CB845A}" srcOrd="4" destOrd="0" presId="urn:microsoft.com/office/officeart/2009/3/layout/StepUpProcess"/>
    <dgm:cxn modelId="{44371D35-054D-4E94-97DF-034B4F3D3EB5}" type="presParOf" srcId="{8AF1D2A1-0894-4443-9273-134305CB845A}" destId="{18B65566-E76A-454E-BA55-2F988C6C4136}" srcOrd="0" destOrd="0" presId="urn:microsoft.com/office/officeart/2009/3/layout/StepUpProcess"/>
    <dgm:cxn modelId="{F61DF643-C60B-4CC2-A994-B1316731EF53}" type="presParOf" srcId="{8AF1D2A1-0894-4443-9273-134305CB845A}" destId="{31537703-681A-B047-B03D-AF57D4E61680}" srcOrd="1" destOrd="0" presId="urn:microsoft.com/office/officeart/2009/3/layout/StepUpProcess"/>
    <dgm:cxn modelId="{DD0E75AA-40BC-4738-B855-F797908E9BDE}" type="presParOf" srcId="{8AF1D2A1-0894-4443-9273-134305CB845A}" destId="{08758F62-ACC0-2F43-8E4A-EA8E7FDD5573}" srcOrd="2" destOrd="0" presId="urn:microsoft.com/office/officeart/2009/3/layout/StepUpProcess"/>
    <dgm:cxn modelId="{E73FFB70-EE93-4A68-A139-CF5954E78C0C}" type="presParOf" srcId="{42CC3589-BE3F-1A48-B0A4-F30345BAD36B}" destId="{848D569D-2A3E-A44A-82F9-82BB0AE56DD8}" srcOrd="5" destOrd="0" presId="urn:microsoft.com/office/officeart/2009/3/layout/StepUpProcess"/>
    <dgm:cxn modelId="{9AEED111-9490-4A6E-BFAB-16FC356E0298}" type="presParOf" srcId="{848D569D-2A3E-A44A-82F9-82BB0AE56DD8}" destId="{99A03B50-851B-B541-A925-CC006F0239B5}" srcOrd="0" destOrd="0" presId="urn:microsoft.com/office/officeart/2009/3/layout/StepUpProcess"/>
    <dgm:cxn modelId="{4D5B76E4-11A8-49BC-BE1A-8D64C14F16ED}" type="presParOf" srcId="{42CC3589-BE3F-1A48-B0A4-F30345BAD36B}" destId="{7CF3C104-ED9A-0644-B9B5-AA8ABF72CAC6}" srcOrd="6" destOrd="0" presId="urn:microsoft.com/office/officeart/2009/3/layout/StepUpProcess"/>
    <dgm:cxn modelId="{CEA75F9E-7101-4C5F-B530-0D9597B64D5D}" type="presParOf" srcId="{7CF3C104-ED9A-0644-B9B5-AA8ABF72CAC6}" destId="{1CBA6EED-3143-B544-9EF9-F81610AE06AC}" srcOrd="0" destOrd="0" presId="urn:microsoft.com/office/officeart/2009/3/layout/StepUpProcess"/>
    <dgm:cxn modelId="{837A62BD-B2CB-4783-B2D5-F82FE6B32CEF}" type="presParOf" srcId="{7CF3C104-ED9A-0644-B9B5-AA8ABF72CAC6}" destId="{5D04A08C-3A1D-4046-94F2-E3D0C5CE21D6}" srcOrd="1" destOrd="0" presId="urn:microsoft.com/office/officeart/2009/3/layout/StepUpProcess"/>
    <dgm:cxn modelId="{02E81089-B5D5-4265-B846-6FFE1F056E24}" type="presParOf" srcId="{7CF3C104-ED9A-0644-B9B5-AA8ABF72CAC6}" destId="{0E829BEA-7CFD-B345-BBFC-850B3095B675}" srcOrd="2" destOrd="0" presId="urn:microsoft.com/office/officeart/2009/3/layout/StepUpProcess"/>
    <dgm:cxn modelId="{7A9A795F-06D9-44B0-AE6B-2FB92CC9312F}" type="presParOf" srcId="{42CC3589-BE3F-1A48-B0A4-F30345BAD36B}" destId="{734B507C-555F-054B-8706-2EEE317006EC}" srcOrd="7" destOrd="0" presId="urn:microsoft.com/office/officeart/2009/3/layout/StepUpProcess"/>
    <dgm:cxn modelId="{BA3C309F-47BD-4612-BF13-C093DE3EAD81}" type="presParOf" srcId="{734B507C-555F-054B-8706-2EEE317006EC}" destId="{1D939CFF-91FB-524B-BE5E-FA118699AC7D}" srcOrd="0" destOrd="0" presId="urn:microsoft.com/office/officeart/2009/3/layout/StepUpProcess"/>
    <dgm:cxn modelId="{49071AB8-1395-4864-B390-9D9ED4F9F9CB}" type="presParOf" srcId="{42CC3589-BE3F-1A48-B0A4-F30345BAD36B}" destId="{6FD87CC6-90B5-1A4E-AEBB-E7B060C306A6}" srcOrd="8" destOrd="0" presId="urn:microsoft.com/office/officeart/2009/3/layout/StepUpProcess"/>
    <dgm:cxn modelId="{5EFF6C22-0742-4A25-A21E-803041D6CC6C}" type="presParOf" srcId="{6FD87CC6-90B5-1A4E-AEBB-E7B060C306A6}" destId="{5ABCB02E-1BAC-3A40-A8CB-379F4B530E3F}" srcOrd="0" destOrd="0" presId="urn:microsoft.com/office/officeart/2009/3/layout/StepUpProcess"/>
    <dgm:cxn modelId="{4EE867E3-C151-4910-BEE1-215C1E056E43}" type="presParOf" srcId="{6FD87CC6-90B5-1A4E-AEBB-E7B060C306A6}" destId="{5AABFEC4-AD22-3A4C-949B-B371E28A0012}" srcOrd="1" destOrd="0" presId="urn:microsoft.com/office/officeart/2009/3/layout/StepUpProcess"/>
    <dgm:cxn modelId="{4B2CBB3C-7345-489F-BCC0-0333417C65C3}" type="presParOf" srcId="{6FD87CC6-90B5-1A4E-AEBB-E7B060C306A6}" destId="{14E30CBF-1660-5D49-9C18-AF315DA350F3}" srcOrd="2" destOrd="0" presId="urn:microsoft.com/office/officeart/2009/3/layout/StepUpProcess"/>
    <dgm:cxn modelId="{815C7A44-D284-46CB-80DA-87B92D3928BB}" type="presParOf" srcId="{42CC3589-BE3F-1A48-B0A4-F30345BAD36B}" destId="{8D19369C-A774-3C4B-BDBD-D966BF2C4BE2}" srcOrd="9" destOrd="0" presId="urn:microsoft.com/office/officeart/2009/3/layout/StepUpProcess"/>
    <dgm:cxn modelId="{D4DE08FA-3829-4BF4-A3F2-46C06B7B4F3F}" type="presParOf" srcId="{8D19369C-A774-3C4B-BDBD-D966BF2C4BE2}" destId="{8CF576E7-F868-274B-B22B-C10910D6BB6C}" srcOrd="0" destOrd="0" presId="urn:microsoft.com/office/officeart/2009/3/layout/StepUpProcess"/>
    <dgm:cxn modelId="{A616B6D8-0C5B-43F0-8EC8-704008CCA728}" type="presParOf" srcId="{42CC3589-BE3F-1A48-B0A4-F30345BAD36B}" destId="{A2CD060D-284A-6C4C-925B-6BF9D346516E}" srcOrd="10" destOrd="0" presId="urn:microsoft.com/office/officeart/2009/3/layout/StepUpProcess"/>
    <dgm:cxn modelId="{ECB8A377-CD9D-435A-911B-A15B332AB86C}" type="presParOf" srcId="{A2CD060D-284A-6C4C-925B-6BF9D346516E}" destId="{56E089BF-A5EB-8049-9DF7-451F051E2453}" srcOrd="0" destOrd="0" presId="urn:microsoft.com/office/officeart/2009/3/layout/StepUpProcess"/>
    <dgm:cxn modelId="{9272BD11-3A15-45F4-B20E-DA39F5C1ED18}" type="presParOf" srcId="{A2CD060D-284A-6C4C-925B-6BF9D346516E}" destId="{4DC24801-B74E-3C4A-B14B-97F6D5AC5C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>
              <a:solidFill>
                <a:schemeClr val="bg1"/>
              </a:solidFill>
            </a:rPr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200 000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50 000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200 000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300 000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100 000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20% = 143 600 Р 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45 800 Р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  <a:r>
            <a:rPr lang="ru-RU" b="1" baseline="0" dirty="0"/>
            <a:t> 000</a:t>
          </a:r>
          <a:endParaRPr lang="ru-RU" b="1" dirty="0"/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 Р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22 800 Р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6 900 р </a:t>
          </a: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</a:t>
          </a:r>
          <a:r>
            <a:rPr lang="ru-RU" b="1" baseline="0" dirty="0"/>
            <a:t> 000</a:t>
          </a:r>
          <a:endParaRPr lang="ru-RU" b="1" dirty="0"/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100 000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50</a:t>
          </a:r>
          <a:r>
            <a:rPr lang="ru-RU" b="1" baseline="0" dirty="0"/>
            <a:t> 000</a:t>
          </a:r>
          <a:endParaRPr lang="ru-RU" b="1" dirty="0"/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200 000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10 000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100 000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30 000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10 000</a:t>
          </a:r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8 000 Р</a:t>
          </a:r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20 000Р</a:t>
          </a:r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15 000Р</a:t>
          </a:r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B1BCA1B2-E7E9-4CAC-8CDA-70DC69E9E2A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6 600 р </a:t>
          </a:r>
        </a:p>
      </dgm:t>
    </dgm:pt>
    <dgm:pt modelId="{B4987777-D3D7-4676-9075-5EA73F1BC54B}" type="parTrans" cxnId="{D49C7E77-452A-4A5A-8DAD-13CC933E3A64}">
      <dgm:prSet/>
      <dgm:spPr/>
      <dgm:t>
        <a:bodyPr/>
        <a:lstStyle/>
        <a:p>
          <a:endParaRPr lang="ru-RU"/>
        </a:p>
      </dgm:t>
    </dgm:pt>
    <dgm:pt modelId="{DC96C18C-A5D1-4894-8381-F9E41E34F365}" type="sibTrans" cxnId="{D49C7E77-452A-4A5A-8DAD-13CC933E3A64}">
      <dgm:prSet/>
      <dgm:spPr/>
      <dgm:t>
        <a:bodyPr/>
        <a:lstStyle/>
        <a:p>
          <a:endParaRPr lang="ru-RU"/>
        </a:p>
      </dgm:t>
    </dgm:pt>
    <dgm:pt modelId="{8E1F528C-2C19-41DA-B646-088F974E2C0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3 000 Р</a:t>
          </a:r>
        </a:p>
      </dgm:t>
    </dgm:pt>
    <dgm:pt modelId="{87585C70-D5D9-45D7-9C5C-8A768D3D729C}" type="parTrans" cxnId="{FE18D5FF-3526-4E54-818C-B59A1CE75C9A}">
      <dgm:prSet/>
      <dgm:spPr/>
      <dgm:t>
        <a:bodyPr/>
        <a:lstStyle/>
        <a:p>
          <a:endParaRPr lang="ru-RU"/>
        </a:p>
      </dgm:t>
    </dgm:pt>
    <dgm:pt modelId="{83506848-05EE-487C-9F04-A90881D0FE4E}" type="sibTrans" cxnId="{FE18D5FF-3526-4E54-818C-B59A1CE75C9A}">
      <dgm:prSet/>
      <dgm:spPr/>
      <dgm:t>
        <a:bodyPr/>
        <a:lstStyle/>
        <a:p>
          <a:endParaRPr lang="ru-RU"/>
        </a:p>
      </dgm:t>
    </dgm:pt>
    <dgm:pt modelId="{ECB96C9C-58DC-4C5C-933A-C698CA4AAC3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15000 Р</a:t>
          </a:r>
        </a:p>
      </dgm:t>
    </dgm:pt>
    <dgm:pt modelId="{A023C6CD-D0C8-41DC-9F7B-3DE9E3FB3CC1}" type="parTrans" cxnId="{BFE1D0F3-7B1E-4999-AB56-F55C7D099A1E}">
      <dgm:prSet/>
      <dgm:spPr/>
      <dgm:t>
        <a:bodyPr/>
        <a:lstStyle/>
        <a:p>
          <a:endParaRPr lang="ru-RU"/>
        </a:p>
      </dgm:t>
    </dgm:pt>
    <dgm:pt modelId="{C7D647A3-6AE1-4C03-97AF-7A5171578A5E}" type="sibTrans" cxnId="{BFE1D0F3-7B1E-4999-AB56-F55C7D099A1E}">
      <dgm:prSet/>
      <dgm:spPr/>
      <dgm:t>
        <a:bodyPr/>
        <a:lstStyle/>
        <a:p>
          <a:endParaRPr lang="ru-RU"/>
        </a:p>
      </dgm:t>
    </dgm:pt>
    <dgm:pt modelId="{3B46D025-98A8-4A09-AA91-AF65B660162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17 000 Р</a:t>
          </a:r>
        </a:p>
      </dgm:t>
    </dgm:pt>
    <dgm:pt modelId="{C9C186B5-9A46-438C-AD42-958CE2AD2E17}" type="parTrans" cxnId="{02A11000-B5DC-4902-B56D-0829511DB4E7}">
      <dgm:prSet/>
      <dgm:spPr/>
      <dgm:t>
        <a:bodyPr/>
        <a:lstStyle/>
        <a:p>
          <a:endParaRPr lang="ru-RU"/>
        </a:p>
      </dgm:t>
    </dgm:pt>
    <dgm:pt modelId="{2CF9E126-76F1-48EC-86A3-C019F6992479}" type="sibTrans" cxnId="{02A11000-B5DC-4902-B56D-0829511DB4E7}">
      <dgm:prSet/>
      <dgm:spPr/>
      <dgm:t>
        <a:bodyPr/>
        <a:lstStyle/>
        <a:p>
          <a:endParaRPr lang="ru-RU"/>
        </a:p>
      </dgm:t>
    </dgm:pt>
    <dgm:pt modelId="{40E1BF1C-4034-4E5A-94B4-F34F99CE5E1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20000 Р</a:t>
          </a:r>
        </a:p>
      </dgm:t>
    </dgm:pt>
    <dgm:pt modelId="{0EC434C9-9574-4AE6-8ACD-B2030B741F2F}" type="parTrans" cxnId="{C0161106-70CB-4889-A057-9105B970141A}">
      <dgm:prSet/>
      <dgm:spPr/>
      <dgm:t>
        <a:bodyPr/>
        <a:lstStyle/>
        <a:p>
          <a:endParaRPr lang="ru-RU"/>
        </a:p>
      </dgm:t>
    </dgm:pt>
    <dgm:pt modelId="{5D712802-0F3A-4F0A-B9D9-A13EB3BA23CC}" type="sibTrans" cxnId="{C0161106-70CB-4889-A057-9105B970141A}">
      <dgm:prSet/>
      <dgm:spPr/>
      <dgm:t>
        <a:bodyPr/>
        <a:lstStyle/>
        <a:p>
          <a:endParaRPr lang="ru-RU"/>
        </a:p>
      </dgm:t>
    </dgm:pt>
    <dgm:pt modelId="{FAA6991D-0038-4406-B322-6DBAFE0FB20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9 000 Р</a:t>
          </a:r>
          <a:endParaRPr lang="ru-RU" dirty="0"/>
        </a:p>
      </dgm:t>
    </dgm:pt>
    <dgm:pt modelId="{FC4BB98E-6902-4EB1-B670-49164B91BEA7}" type="parTrans" cxnId="{364BF9C8-9B8A-48DB-AB36-C98E9209D73A}">
      <dgm:prSet/>
      <dgm:spPr/>
      <dgm:t>
        <a:bodyPr/>
        <a:lstStyle/>
        <a:p>
          <a:endParaRPr lang="ru-RU"/>
        </a:p>
      </dgm:t>
    </dgm:pt>
    <dgm:pt modelId="{7F140717-B9B8-40E8-9A3B-DF8AA864D1DB}" type="sibTrans" cxnId="{364BF9C8-9B8A-48DB-AB36-C98E9209D73A}">
      <dgm:prSet/>
      <dgm:spPr/>
      <dgm:t>
        <a:bodyPr/>
        <a:lstStyle/>
        <a:p>
          <a:endParaRPr lang="ru-RU"/>
        </a:p>
      </dgm:t>
    </dgm:pt>
    <dgm:pt modelId="{20863CE2-ED54-4911-A014-06A0BC14AA0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2 000 Р</a:t>
          </a:r>
        </a:p>
      </dgm:t>
    </dgm:pt>
    <dgm:pt modelId="{F2B40C8D-93EA-4D11-91A7-A9D39DDFBB2E}" type="parTrans" cxnId="{6428AB69-14B0-48C9-A168-05971C6112E2}">
      <dgm:prSet/>
      <dgm:spPr/>
      <dgm:t>
        <a:bodyPr/>
        <a:lstStyle/>
        <a:p>
          <a:endParaRPr lang="ru-RU"/>
        </a:p>
      </dgm:t>
    </dgm:pt>
    <dgm:pt modelId="{D1C562CF-93E2-4AC2-B2D4-44C2D87668D4}" type="sibTrans" cxnId="{6428AB69-14B0-48C9-A168-05971C6112E2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18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18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18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18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6F52A59B-C7B4-4AF4-8829-7E23CCCC45E6}" type="pres">
      <dgm:prSet presAssocID="{87585C70-D5D9-45D7-9C5C-8A768D3D729C}" presName="Name19" presStyleLbl="parChTrans1D4" presStyleIdx="2" presStyleCnt="18"/>
      <dgm:spPr/>
    </dgm:pt>
    <dgm:pt modelId="{7FF58E5C-E61B-455D-97EA-2B1BC2C32BAE}" type="pres">
      <dgm:prSet presAssocID="{8E1F528C-2C19-41DA-B646-088F974E2C05}" presName="Name21" presStyleCnt="0"/>
      <dgm:spPr/>
    </dgm:pt>
    <dgm:pt modelId="{550E61AB-B134-4F82-99F3-28CB6F6A7F53}" type="pres">
      <dgm:prSet presAssocID="{8E1F528C-2C19-41DA-B646-088F974E2C05}" presName="level2Shape" presStyleLbl="node4" presStyleIdx="2" presStyleCnt="18"/>
      <dgm:spPr>
        <a:prstGeom prst="ellipse">
          <a:avLst/>
        </a:prstGeom>
      </dgm:spPr>
    </dgm:pt>
    <dgm:pt modelId="{015E7FEF-0614-470D-8393-0D27CA8A0175}" type="pres">
      <dgm:prSet presAssocID="{8E1F528C-2C19-41DA-B646-088F974E2C05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3" presStyleCnt="18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3" presStyleCnt="18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4" presStyleCnt="18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4" presStyleCnt="18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5" presStyleCnt="18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5" presStyleCnt="18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6" presStyleCnt="18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6" presStyleCnt="18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063B52C3-370B-405B-8DC9-4383A167BEA0}" type="pres">
      <dgm:prSet presAssocID="{0EC434C9-9574-4AE6-8ACD-B2030B741F2F}" presName="Name19" presStyleLbl="parChTrans1D4" presStyleIdx="7" presStyleCnt="18"/>
      <dgm:spPr/>
    </dgm:pt>
    <dgm:pt modelId="{2AE367AE-8834-4B03-9059-21FC2B35A015}" type="pres">
      <dgm:prSet presAssocID="{40E1BF1C-4034-4E5A-94B4-F34F99CE5E12}" presName="Name21" presStyleCnt="0"/>
      <dgm:spPr/>
    </dgm:pt>
    <dgm:pt modelId="{162CCD7D-3E1B-4555-94FC-5BD73FFDC27E}" type="pres">
      <dgm:prSet presAssocID="{40E1BF1C-4034-4E5A-94B4-F34F99CE5E12}" presName="level2Shape" presStyleLbl="node4" presStyleIdx="7" presStyleCnt="18"/>
      <dgm:spPr>
        <a:prstGeom prst="ellipse">
          <a:avLst/>
        </a:prstGeom>
      </dgm:spPr>
    </dgm:pt>
    <dgm:pt modelId="{E9E94992-F55B-4234-85CD-208E33C017B8}" type="pres">
      <dgm:prSet presAssocID="{40E1BF1C-4034-4E5A-94B4-F34F99CE5E12}" presName="hierChild3" presStyleCnt="0"/>
      <dgm:spPr/>
    </dgm:pt>
    <dgm:pt modelId="{D601D56A-45C5-4863-9FEF-C81B2F544489}" type="pres">
      <dgm:prSet presAssocID="{A023C6CD-D0C8-41DC-9F7B-3DE9E3FB3CC1}" presName="Name19" presStyleLbl="parChTrans1D4" presStyleIdx="8" presStyleCnt="18"/>
      <dgm:spPr/>
    </dgm:pt>
    <dgm:pt modelId="{12A05CC2-41D7-44F0-BEB4-AE73A5B8095C}" type="pres">
      <dgm:prSet presAssocID="{ECB96C9C-58DC-4C5C-933A-C698CA4AAC38}" presName="Name21" presStyleCnt="0"/>
      <dgm:spPr/>
    </dgm:pt>
    <dgm:pt modelId="{7F00D9B0-D623-42EF-BD62-747AEC06EC63}" type="pres">
      <dgm:prSet presAssocID="{ECB96C9C-58DC-4C5C-933A-C698CA4AAC38}" presName="level2Shape" presStyleLbl="node4" presStyleIdx="8" presStyleCnt="18"/>
      <dgm:spPr>
        <a:prstGeom prst="ellipse">
          <a:avLst/>
        </a:prstGeom>
      </dgm:spPr>
    </dgm:pt>
    <dgm:pt modelId="{8A2F4B4A-917E-461D-A5E7-D9BD3524471D}" type="pres">
      <dgm:prSet presAssocID="{ECB96C9C-58DC-4C5C-933A-C698CA4AAC38}" presName="hierChild3" presStyleCnt="0"/>
      <dgm:spPr/>
    </dgm:pt>
    <dgm:pt modelId="{3AE022F7-2C3C-4143-83BC-FBFC3416B663}" type="pres">
      <dgm:prSet presAssocID="{C9C186B5-9A46-438C-AD42-958CE2AD2E17}" presName="Name19" presStyleLbl="parChTrans1D4" presStyleIdx="9" presStyleCnt="18"/>
      <dgm:spPr/>
    </dgm:pt>
    <dgm:pt modelId="{AC99FB77-B962-494D-9FEA-1619E1EE8675}" type="pres">
      <dgm:prSet presAssocID="{3B46D025-98A8-4A09-AA91-AF65B660162F}" presName="Name21" presStyleCnt="0"/>
      <dgm:spPr/>
    </dgm:pt>
    <dgm:pt modelId="{8139E842-E011-4C83-B372-00312AF95553}" type="pres">
      <dgm:prSet presAssocID="{3B46D025-98A8-4A09-AA91-AF65B660162F}" presName="level2Shape" presStyleLbl="node4" presStyleIdx="9" presStyleCnt="18"/>
      <dgm:spPr>
        <a:prstGeom prst="ellipse">
          <a:avLst/>
        </a:prstGeom>
      </dgm:spPr>
    </dgm:pt>
    <dgm:pt modelId="{B9048ECE-B374-4622-B888-EB30217A448F}" type="pres">
      <dgm:prSet presAssocID="{3B46D025-98A8-4A09-AA91-AF65B660162F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10" presStyleCnt="18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10" presStyleCnt="18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1" presStyleCnt="18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1" presStyleCnt="18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2" presStyleCnt="18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2" presStyleCnt="18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3" presStyleCnt="18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3" presStyleCnt="18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4" presStyleCnt="18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4" presStyleCnt="18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540D5C02-0ABC-4789-A0F8-8D494DB55602}" type="pres">
      <dgm:prSet presAssocID="{FC4BB98E-6902-4EB1-B670-49164B91BEA7}" presName="Name19" presStyleLbl="parChTrans1D4" presStyleIdx="15" presStyleCnt="18"/>
      <dgm:spPr/>
    </dgm:pt>
    <dgm:pt modelId="{2DF94CDA-B5F2-48D8-BCD0-04C93301EA8A}" type="pres">
      <dgm:prSet presAssocID="{FAA6991D-0038-4406-B322-6DBAFE0FB208}" presName="Name21" presStyleCnt="0"/>
      <dgm:spPr/>
    </dgm:pt>
    <dgm:pt modelId="{4AEA3E24-7D78-497A-8F7D-67A8AE5B5A04}" type="pres">
      <dgm:prSet presAssocID="{FAA6991D-0038-4406-B322-6DBAFE0FB208}" presName="level2Shape" presStyleLbl="node4" presStyleIdx="15" presStyleCnt="18"/>
      <dgm:spPr>
        <a:prstGeom prst="ellipse">
          <a:avLst/>
        </a:prstGeom>
      </dgm:spPr>
    </dgm:pt>
    <dgm:pt modelId="{0F43974D-4F06-4CFF-A954-55AA52872BA5}" type="pres">
      <dgm:prSet presAssocID="{FAA6991D-0038-4406-B322-6DBAFE0FB208}" presName="hierChild3" presStyleCnt="0"/>
      <dgm:spPr/>
    </dgm:pt>
    <dgm:pt modelId="{530F9C8A-5F10-4449-B671-43C42E6B6A37}" type="pres">
      <dgm:prSet presAssocID="{F2B40C8D-93EA-4D11-91A7-A9D39DDFBB2E}" presName="Name19" presStyleLbl="parChTrans1D4" presStyleIdx="16" presStyleCnt="18"/>
      <dgm:spPr/>
    </dgm:pt>
    <dgm:pt modelId="{D1D7A08B-E55A-4F83-8886-3918C654D4D7}" type="pres">
      <dgm:prSet presAssocID="{20863CE2-ED54-4911-A014-06A0BC14AA00}" presName="Name21" presStyleCnt="0"/>
      <dgm:spPr/>
    </dgm:pt>
    <dgm:pt modelId="{14786596-A982-4311-852F-7BB05F89A7AA}" type="pres">
      <dgm:prSet presAssocID="{20863CE2-ED54-4911-A014-06A0BC14AA00}" presName="level2Shape" presStyleLbl="node4" presStyleIdx="16" presStyleCnt="18"/>
      <dgm:spPr>
        <a:prstGeom prst="ellipse">
          <a:avLst/>
        </a:prstGeom>
      </dgm:spPr>
    </dgm:pt>
    <dgm:pt modelId="{F2402901-8B29-4001-A63B-DE8A71C4A677}" type="pres">
      <dgm:prSet presAssocID="{20863CE2-ED54-4911-A014-06A0BC14AA00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7" presStyleCnt="18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7" presStyleCnt="18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6"/>
      <dgm:spPr/>
    </dgm:pt>
    <dgm:pt modelId="{7CF07570-3018-0742-845A-6124C450587F}" type="pres">
      <dgm:prSet presAssocID="{62E0F2CC-3EC2-A041-BDFF-61A78617C0B9}" presName="bgRectTx" presStyleLbl="bgShp" presStyleIdx="0" presStyleCnt="6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6"/>
      <dgm:spPr/>
    </dgm:pt>
    <dgm:pt modelId="{C47350B0-B1A4-C748-B152-7BBC793F085F}" type="pres">
      <dgm:prSet presAssocID="{6C683A97-8ECA-4647-9A5C-F0BAA32CFC57}" presName="bgRectTx" presStyleLbl="bgShp" presStyleIdx="1" presStyleCnt="6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6"/>
      <dgm:spPr/>
    </dgm:pt>
    <dgm:pt modelId="{AD955240-7C31-9842-9EEB-7984E51251F4}" type="pres">
      <dgm:prSet presAssocID="{8350B015-D354-A04D-B0F4-845CE99662FF}" presName="bgRectTx" presStyleLbl="bgShp" presStyleIdx="2" presStyleCnt="6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6"/>
      <dgm:spPr/>
    </dgm:pt>
    <dgm:pt modelId="{DB309360-8C61-1F4B-BA1F-76FC583E192B}" type="pres">
      <dgm:prSet presAssocID="{2168985F-5031-9345-AB41-3848540720F6}" presName="bgRectTx" presStyleLbl="bgShp" presStyleIdx="3" presStyleCnt="6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6"/>
      <dgm:spPr/>
    </dgm:pt>
    <dgm:pt modelId="{D09B0A23-9E95-B34F-A8C6-15DB7321F3B3}" type="pres">
      <dgm:prSet presAssocID="{8387E9C9-0F90-0B4C-9946-BC4040243BA9}" presName="bgRectTx" presStyleLbl="bgShp" presStyleIdx="4" presStyleCnt="6">
        <dgm:presLayoutVars>
          <dgm:bulletEnabled val="1"/>
        </dgm:presLayoutVars>
      </dgm:prSet>
      <dgm:spPr/>
    </dgm:pt>
    <dgm:pt modelId="{9E9DEEB9-C5F2-4EBA-9DFA-7F6CA985BD6B}" type="pres">
      <dgm:prSet presAssocID="{8387E9C9-0F90-0B4C-9946-BC4040243BA9}" presName="spComp" presStyleCnt="0"/>
      <dgm:spPr/>
    </dgm:pt>
    <dgm:pt modelId="{01DAA51C-E06D-4063-AC73-B6B10012CD17}" type="pres">
      <dgm:prSet presAssocID="{8387E9C9-0F90-0B4C-9946-BC4040243BA9}" presName="vSp" presStyleCnt="0"/>
      <dgm:spPr/>
    </dgm:pt>
    <dgm:pt modelId="{9F02A6DB-875F-45B4-A0A9-CA016962577B}" type="pres">
      <dgm:prSet presAssocID="{B1BCA1B2-E7E9-4CAC-8CDA-70DC69E9E2AF}" presName="rectComp" presStyleCnt="0"/>
      <dgm:spPr/>
    </dgm:pt>
    <dgm:pt modelId="{65C54D84-9AA4-4635-8D5A-C30537103D51}" type="pres">
      <dgm:prSet presAssocID="{B1BCA1B2-E7E9-4CAC-8CDA-70DC69E9E2AF}" presName="bgRect" presStyleLbl="bgShp" presStyleIdx="5" presStyleCnt="6" custLinFactNeighborY="-1860"/>
      <dgm:spPr/>
    </dgm:pt>
    <dgm:pt modelId="{8863DD5C-BBA3-4F9F-875F-87FED5B93136}" type="pres">
      <dgm:prSet presAssocID="{B1BCA1B2-E7E9-4CAC-8CDA-70DC69E9E2AF}" presName="bgRectTx" presStyleLbl="bgShp" presStyleIdx="5" presStyleCnt="6">
        <dgm:presLayoutVars>
          <dgm:bulletEnabled val="1"/>
        </dgm:presLayoutVars>
      </dgm:prSet>
      <dgm:spPr/>
    </dgm:pt>
  </dgm:ptLst>
  <dgm:cxnLst>
    <dgm:cxn modelId="{02A11000-B5DC-4902-B56D-0829511DB4E7}" srcId="{B55A2738-03DB-0A44-A545-2A773676BC31}" destId="{3B46D025-98A8-4A09-AA91-AF65B660162F}" srcOrd="2" destOrd="0" parTransId="{C9C186B5-9A46-438C-AD42-958CE2AD2E17}" sibTransId="{2CF9E126-76F1-48EC-86A3-C019F6992479}"/>
    <dgm:cxn modelId="{62BE5102-5F9A-4B7E-86BA-D3678CF2C4DA}" type="presOf" srcId="{ECB96C9C-58DC-4C5C-933A-C698CA4AAC38}" destId="{7F00D9B0-D623-42EF-BD62-747AEC06EC63}" srcOrd="0" destOrd="0" presId="urn:microsoft.com/office/officeart/2005/8/layout/hierarchy6"/>
    <dgm:cxn modelId="{813A1305-D9F7-4992-BAE3-6B2C4AC6367A}" type="presOf" srcId="{C06E3F0A-9F6C-2040-81CA-44A865653558}" destId="{26C9980D-A51D-6340-B4E1-D90E4DB49737}" srcOrd="0" destOrd="0" presId="urn:microsoft.com/office/officeart/2005/8/layout/hierarchy6"/>
    <dgm:cxn modelId="{C0161106-70CB-4889-A057-9105B970141A}" srcId="{B55A2738-03DB-0A44-A545-2A773676BC31}" destId="{40E1BF1C-4034-4E5A-94B4-F34F99CE5E12}" srcOrd="0" destOrd="0" parTransId="{0EC434C9-9574-4AE6-8ACD-B2030B741F2F}" sibTransId="{5D712802-0F3A-4F0A-B9D9-A13EB3BA23CC}"/>
    <dgm:cxn modelId="{24767706-E393-42B3-92DE-82F241FBB984}" type="presOf" srcId="{B55A2738-03DB-0A44-A545-2A773676BC31}" destId="{9581C1E1-FD83-4348-8B97-27D701A8A206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FAFA7806-9073-4443-95E4-710A2CD41F50}" type="presOf" srcId="{20CBFAE8-0692-CA47-999D-FD1FDB7582D0}" destId="{8AB4F6DC-D565-C040-AC21-14E23C142455}" srcOrd="0" destOrd="0" presId="urn:microsoft.com/office/officeart/2005/8/layout/hierarchy6"/>
    <dgm:cxn modelId="{6EC85A08-981F-4068-BD07-829AF592179B}" type="presOf" srcId="{369C510F-4057-8C4B-BC09-786BB9E6F10A}" destId="{B76FCF91-2D1F-3245-8E0F-9FF29FA289F4}" srcOrd="0" destOrd="0" presId="urn:microsoft.com/office/officeart/2005/8/layout/hierarchy6"/>
    <dgm:cxn modelId="{8F208D0C-859B-40AE-9604-FF286CCFFD5A}" type="presOf" srcId="{DC0ED539-7C0E-D046-BF8A-A3ADE5CEFBA2}" destId="{73362B28-A570-C049-8C20-5BFFCF32A29C}" srcOrd="0" destOrd="0" presId="urn:microsoft.com/office/officeart/2005/8/layout/hierarchy6"/>
    <dgm:cxn modelId="{8B2B260E-1F67-C94C-A52E-791290142ACA}" srcId="{C5D8DF29-138B-C440-9F3F-FEF8EFF0A4E1}" destId="{0DD4D332-C5B7-4D46-AE8E-DFD00C23CF77}" srcOrd="0" destOrd="0" parTransId="{B89ADC48-1BEB-EB4B-B4CC-30C807C19FAC}" sibTransId="{40FFD8B6-8021-0B46-8FA9-ACE365E88C70}"/>
    <dgm:cxn modelId="{E9622B12-A8CC-4C5A-A7D9-85A29AE45FA4}" type="presOf" srcId="{81E85A07-3B80-C447-A862-B9DE09059D53}" destId="{20621B13-22AD-D748-8B21-496F64C3F1A1}" srcOrd="0" destOrd="0" presId="urn:microsoft.com/office/officeart/2005/8/layout/hierarchy6"/>
    <dgm:cxn modelId="{B9794113-50D8-40FA-BAB5-AE0664C9EB1D}" type="presOf" srcId="{7B2805AD-0979-6F40-98EA-BDAA483577DC}" destId="{E60A3F02-E7BD-E047-A522-69F0E91AD284}" srcOrd="0" destOrd="0" presId="urn:microsoft.com/office/officeart/2005/8/layout/hierarchy6"/>
    <dgm:cxn modelId="{AD9D7A18-049F-437D-9018-5B799C2EF5FB}" type="presOf" srcId="{9B49EFDA-5119-3D4B-B79E-5EAA1497E8AC}" destId="{3572CC49-F391-0444-ABC9-6CFE55E5D2BC}" srcOrd="0" destOrd="0" presId="urn:microsoft.com/office/officeart/2005/8/layout/hierarchy6"/>
    <dgm:cxn modelId="{9BD30219-504C-497E-A22E-3B3329BD9037}" type="presOf" srcId="{F6CBDD0D-0D99-C14F-8CEB-2B5290D3A9E6}" destId="{E54B6ADA-DF36-CC4C-855A-0905D0B581D6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19625122-445E-4B6C-AF1F-110E7BAE284C}" type="presOf" srcId="{EBF4D248-C024-954C-BB57-EF4CCD38A9C9}" destId="{FB3EE08B-2BC2-4A44-93FF-E3EC4E81B949}" srcOrd="0" destOrd="0" presId="urn:microsoft.com/office/officeart/2005/8/layout/hierarchy6"/>
    <dgm:cxn modelId="{7E132628-F0A3-4F90-AFC5-5180FA29069C}" type="presOf" srcId="{FAA6991D-0038-4406-B322-6DBAFE0FB208}" destId="{4AEA3E24-7D78-497A-8F7D-67A8AE5B5A04}" srcOrd="0" destOrd="0" presId="urn:microsoft.com/office/officeart/2005/8/layout/hierarchy6"/>
    <dgm:cxn modelId="{85755F28-C9AA-46B6-B79D-AD1F8176BA1F}" type="presOf" srcId="{2168985F-5031-9345-AB41-3848540720F6}" destId="{DEA57323-74EB-C34A-9124-EEFFD4EBB844}" srcOrd="0" destOrd="0" presId="urn:microsoft.com/office/officeart/2005/8/layout/hierarchy6"/>
    <dgm:cxn modelId="{0EC3C129-2A27-49A2-B68B-B4DE4C9144D5}" type="presOf" srcId="{2168985F-5031-9345-AB41-3848540720F6}" destId="{DB309360-8C61-1F4B-BA1F-76FC583E192B}" srcOrd="1" destOrd="0" presId="urn:microsoft.com/office/officeart/2005/8/layout/hierarchy6"/>
    <dgm:cxn modelId="{C22E2C2C-58AF-47FC-AAFA-A136FC113E13}" type="presOf" srcId="{0D0922A7-27CC-F546-9031-1EC946C7EBD5}" destId="{C5948E49-5FFF-E94F-9000-2167FD77568C}" srcOrd="0" destOrd="0" presId="urn:microsoft.com/office/officeart/2005/8/layout/hierarchy6"/>
    <dgm:cxn modelId="{13B51B2D-A5DE-49EB-832E-02D2FEF6B4D1}" type="presOf" srcId="{4C457D47-A4F2-9245-AD09-7E006C98D5D8}" destId="{8D13BAC7-4A94-DB45-9035-E11CA932DCCE}" srcOrd="0" destOrd="0" presId="urn:microsoft.com/office/officeart/2005/8/layout/hierarchy6"/>
    <dgm:cxn modelId="{10903533-FF16-497A-A671-46E0AB868146}" type="presOf" srcId="{FC4BB98E-6902-4EB1-B670-49164B91BEA7}" destId="{540D5C02-0ABC-4789-A0F8-8D494DB55602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20653237-0C24-454B-9326-84548F2CADDA}" type="presOf" srcId="{B1BCA1B2-E7E9-4CAC-8CDA-70DC69E9E2AF}" destId="{65C54D84-9AA4-4635-8D5A-C30537103D51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AF54723A-7BBD-408E-9DA0-76F28A5BD639}" type="presOf" srcId="{0DD4D332-C5B7-4D46-AE8E-DFD00C23CF77}" destId="{99831333-6816-5445-A3F7-091C7A56263F}" srcOrd="0" destOrd="0" presId="urn:microsoft.com/office/officeart/2005/8/layout/hierarchy6"/>
    <dgm:cxn modelId="{00F2193C-0C54-4DAA-A3DE-0D2452489F36}" type="presOf" srcId="{20863CE2-ED54-4911-A014-06A0BC14AA00}" destId="{14786596-A982-4311-852F-7BB05F89A7AA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52D06F5C-6903-448B-91B8-B8E3E77188EF}" type="presOf" srcId="{E5446218-84CE-904E-9C8A-90F9F44DF9FE}" destId="{09D2738C-C366-574E-B30A-1AA5FEE90C92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BE10C85E-2724-437E-90ED-A278F7E50B84}" type="presOf" srcId="{B72D1557-05A4-5F48-96C5-66629EDE3D72}" destId="{0FCD787F-DF77-D94D-B955-285EEB67A6CE}" srcOrd="0" destOrd="0" presId="urn:microsoft.com/office/officeart/2005/8/layout/hierarchy6"/>
    <dgm:cxn modelId="{86EA785F-6651-434A-AF17-D9EF7EAF67DC}" type="presOf" srcId="{0EA28002-0568-2A46-9182-D1BD8A39E242}" destId="{C675F751-3932-4D47-8834-5750A28707C2}" srcOrd="0" destOrd="0" presId="urn:microsoft.com/office/officeart/2005/8/layout/hierarchy6"/>
    <dgm:cxn modelId="{41D81460-2A3E-43BC-AEB4-5BD4AA6F6903}" type="presOf" srcId="{F2B40C8D-93EA-4D11-91A7-A9D39DDFBB2E}" destId="{530F9C8A-5F10-4449-B671-43C42E6B6A37}" srcOrd="0" destOrd="0" presId="urn:microsoft.com/office/officeart/2005/8/layout/hierarchy6"/>
    <dgm:cxn modelId="{6979AF60-AA3B-4899-BC25-523A7EF01655}" type="presOf" srcId="{F77B5932-AF44-5F46-B512-BA9782046C1B}" destId="{9A0BBF7A-8DD6-084C-98E1-348A41C3BE1C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FBE19F61-6017-4F9F-A021-1F083D1A07ED}" type="presOf" srcId="{3B46D025-98A8-4A09-AA91-AF65B660162F}" destId="{8139E842-E011-4C83-B372-00312AF95553}" srcOrd="0" destOrd="0" presId="urn:microsoft.com/office/officeart/2005/8/layout/hierarchy6"/>
    <dgm:cxn modelId="{8AAFEE62-40B5-426C-A14E-87E27DA3EA18}" type="presOf" srcId="{1F20C9A2-FC85-E246-BF3F-E3C554B1FAA1}" destId="{5EFAFD77-9D8A-934D-9B79-0AF50BE01411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355F1A45-0565-4C21-80EE-7E170BB75B17}" type="presOf" srcId="{92287381-D5F2-2447-A61F-DE21D03C95FB}" destId="{DE298A7E-D73F-374F-89ED-88F9603F17FA}" srcOrd="0" destOrd="0" presId="urn:microsoft.com/office/officeart/2005/8/layout/hierarchy6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EAFA6666-862B-4C7C-8919-8C37BDBE810C}" type="presOf" srcId="{10B22737-71B6-D048-B1F7-8F1695B8CF30}" destId="{85DA041C-A306-F84E-BCE7-1AAAAE9675F2}" srcOrd="0" destOrd="0" presId="urn:microsoft.com/office/officeart/2005/8/layout/hierarchy6"/>
    <dgm:cxn modelId="{FE236667-B869-45F5-849D-6A6B39F6974D}" type="presOf" srcId="{4BC8D344-4FF2-9D45-AE66-05971254A473}" destId="{9F2AD7D3-5DC2-D940-9D75-EB5505387EEF}" srcOrd="0" destOrd="0" presId="urn:microsoft.com/office/officeart/2005/8/layout/hierarchy6"/>
    <dgm:cxn modelId="{6428AB69-14B0-48C9-A168-05971C6112E2}" srcId="{0DD4D332-C5B7-4D46-AE8E-DFD00C23CF77}" destId="{20863CE2-ED54-4911-A014-06A0BC14AA00}" srcOrd="1" destOrd="0" parTransId="{F2B40C8D-93EA-4D11-91A7-A9D39DDFBB2E}" sibTransId="{D1C562CF-93E2-4AC2-B2D4-44C2D87668D4}"/>
    <dgm:cxn modelId="{70ADD54E-BA86-4084-941D-00AFDAFEF16A}" type="presOf" srcId="{6C683A97-8ECA-4647-9A5C-F0BAA32CFC57}" destId="{C47350B0-B1A4-C748-B152-7BBC793F085F}" srcOrd="1" destOrd="0" presId="urn:microsoft.com/office/officeart/2005/8/layout/hierarchy6"/>
    <dgm:cxn modelId="{386D5351-B966-4C26-82D4-E3D5EE2DCDCF}" type="presOf" srcId="{995FE7EC-4CD0-A840-B9C0-86002A7AEA93}" destId="{4104AE82-5A87-4941-8E9C-D217FF988D46}" srcOrd="0" destOrd="0" presId="urn:microsoft.com/office/officeart/2005/8/layout/hierarchy6"/>
    <dgm:cxn modelId="{5D127652-077F-4993-A761-4E7DB86E8D6A}" type="presOf" srcId="{6591E4EA-137D-2A4C-83A9-CEE3FB9B081E}" destId="{130A1EC6-89A3-1D42-B388-ACB7F88D262B}" srcOrd="0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EC108573-2B56-42EF-8D31-7DFA26D08519}" type="presOf" srcId="{814AC7FD-03F3-0A47-B460-2AF2344A50FF}" destId="{B9DDB898-98AE-A446-A458-E8B7FC7952A4}" srcOrd="0" destOrd="0" presId="urn:microsoft.com/office/officeart/2005/8/layout/hierarchy6"/>
    <dgm:cxn modelId="{D5976654-F5F6-443D-B1D3-272E1DE21FDA}" type="presOf" srcId="{EEFF0F5B-FA0F-2546-8F93-FA9B35F63D29}" destId="{63BBC9AF-3DC4-114A-8879-A662C842874B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D49C7E77-452A-4A5A-8DAD-13CC933E3A64}" srcId="{92287381-D5F2-2447-A61F-DE21D03C95FB}" destId="{B1BCA1B2-E7E9-4CAC-8CDA-70DC69E9E2AF}" srcOrd="6" destOrd="0" parTransId="{B4987777-D3D7-4676-9075-5EA73F1BC54B}" sibTransId="{DC96C18C-A5D1-4894-8381-F9E41E34F365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4569995A-07F4-417B-A9B5-22F49ED0FA85}" type="presOf" srcId="{08938250-4EA0-E44E-8042-29B1F93C6855}" destId="{018970DC-3F5D-234A-9F85-AB1986A825DE}" srcOrd="0" destOrd="0" presId="urn:microsoft.com/office/officeart/2005/8/layout/hierarchy6"/>
    <dgm:cxn modelId="{E452DD7A-06BE-4A36-8910-0AA96AAD08C7}" type="presOf" srcId="{CB57F994-302D-9E41-9A9F-E039427E84AF}" destId="{ECDCBC58-5A61-6149-BFDF-6BB8D47BB5E1}" srcOrd="0" destOrd="0" presId="urn:microsoft.com/office/officeart/2005/8/layout/hierarchy6"/>
    <dgm:cxn modelId="{6ACBB97E-5D6D-426A-B2C2-4AB4FD5050DD}" type="presOf" srcId="{8350B015-D354-A04D-B0F4-845CE99662FF}" destId="{AD955240-7C31-9842-9EEB-7984E51251F4}" srcOrd="1" destOrd="0" presId="urn:microsoft.com/office/officeart/2005/8/layout/hierarchy6"/>
    <dgm:cxn modelId="{7762B481-FA09-4161-A08D-B2733061BE26}" type="presOf" srcId="{66173110-D582-B246-A834-97F0724ECBE7}" destId="{BF5A2F05-6CA7-A44D-904A-63DFB6B14DBB}" srcOrd="0" destOrd="0" presId="urn:microsoft.com/office/officeart/2005/8/layout/hierarchy6"/>
    <dgm:cxn modelId="{8F75F78A-3FF1-41AB-93B5-1D94A6848A8F}" type="presOf" srcId="{8387E9C9-0F90-0B4C-9946-BC4040243BA9}" destId="{D09B0A23-9E95-B34F-A8C6-15DB7321F3B3}" srcOrd="1" destOrd="0" presId="urn:microsoft.com/office/officeart/2005/8/layout/hierarchy6"/>
    <dgm:cxn modelId="{6F5CAD8D-0737-49BC-BC1B-1CE34E2D2CA5}" type="presOf" srcId="{4E50711A-865A-AD42-BFCA-AF6E0577B688}" destId="{B5CAFE05-0BDB-EB4A-9BE5-3C5C1F286E39}" srcOrd="0" destOrd="0" presId="urn:microsoft.com/office/officeart/2005/8/layout/hierarchy6"/>
    <dgm:cxn modelId="{60605398-AD92-498E-BF4C-ADC44DF43FE4}" type="presOf" srcId="{C2C67135-72F2-804E-A120-7E411366EF6A}" destId="{7962CFE6-BA96-7843-9FCE-ED55A73B29D7}" srcOrd="0" destOrd="0" presId="urn:microsoft.com/office/officeart/2005/8/layout/hierarchy6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EE51AA9E-6316-EF46-8478-CDEB78BB96A3}" srcId="{C5D8DF29-138B-C440-9F3F-FEF8EFF0A4E1}" destId="{89941322-C7E1-1948-A6EC-643C455D36C8}" srcOrd="1" destOrd="0" parTransId="{F6CBDD0D-0D99-C14F-8CEB-2B5290D3A9E6}" sibTransId="{F130478E-49F6-2448-9459-08050DCD6723}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84D988A9-EC4B-41A7-9EAD-EC2BA3D83843}" type="presOf" srcId="{87585C70-D5D9-45D7-9C5C-8A768D3D729C}" destId="{6F52A59B-C7B4-4AF4-8829-7E23CCCC45E6}" srcOrd="0" destOrd="0" presId="urn:microsoft.com/office/officeart/2005/8/layout/hierarchy6"/>
    <dgm:cxn modelId="{74F3B4A9-FF45-430E-8BF1-7DA827CFCFF8}" type="presOf" srcId="{62E0F2CC-3EC2-A041-BDFF-61A78617C0B9}" destId="{7CF07570-3018-0742-845A-6124C450587F}" srcOrd="1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C6F07BAB-D5F8-46D7-A716-8C66A2FB8C16}" type="presOf" srcId="{A023C6CD-D0C8-41DC-9F7B-3DE9E3FB3CC1}" destId="{D601D56A-45C5-4863-9FEF-C81B2F544489}" srcOrd="0" destOrd="0" presId="urn:microsoft.com/office/officeart/2005/8/layout/hierarchy6"/>
    <dgm:cxn modelId="{01E588AF-E0A2-4360-BEF1-72540735D4F0}" type="presOf" srcId="{680F7314-624F-A648-9640-6EA566A8E93D}" destId="{7F5BA98C-D383-C84D-A9AF-2576823C4BA4}" srcOrd="0" destOrd="0" presId="urn:microsoft.com/office/officeart/2005/8/layout/hierarchy6"/>
    <dgm:cxn modelId="{6A25EFB2-A9F5-46D4-8B62-E42EE4B644D5}" type="presOf" srcId="{40E1BF1C-4034-4E5A-94B4-F34F99CE5E12}" destId="{162CCD7D-3E1B-4555-94FC-5BD73FFDC27E}" srcOrd="0" destOrd="0" presId="urn:microsoft.com/office/officeart/2005/8/layout/hierarchy6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444C82BB-81CD-43F7-A100-5501C357E880}" type="presOf" srcId="{0EC434C9-9574-4AE6-8ACD-B2030B741F2F}" destId="{063B52C3-370B-405B-8DC9-4383A167BEA0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F24D55C4-5B2B-4C4F-89E4-C280B7A5096B}" type="presOf" srcId="{523689E4-6A67-784C-AC69-04B38E9ABD3B}" destId="{DAF7CE4A-CF5C-0645-93BE-9E1977C7D36C}" srcOrd="0" destOrd="0" presId="urn:microsoft.com/office/officeart/2005/8/layout/hierarchy6"/>
    <dgm:cxn modelId="{B8C1D8C4-FCC1-4389-9FA2-C70BCBC5CEDE}" type="presOf" srcId="{CEE53FB0-D0EA-F449-B51D-C77720A5338A}" destId="{F751BE01-77D5-694F-9BD4-356A9649CFE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D5D55DC7-65DD-4237-8386-9B70772D1C01}" type="presOf" srcId="{C5D8DF29-138B-C440-9F3F-FEF8EFF0A4E1}" destId="{768E3635-9BC5-CA44-B751-A20E2354B868}" srcOrd="0" destOrd="0" presId="urn:microsoft.com/office/officeart/2005/8/layout/hierarchy6"/>
    <dgm:cxn modelId="{364BF9C8-9B8A-48DB-AB36-C98E9209D73A}" srcId="{0DD4D332-C5B7-4D46-AE8E-DFD00C23CF77}" destId="{FAA6991D-0038-4406-B322-6DBAFE0FB208}" srcOrd="0" destOrd="0" parTransId="{FC4BB98E-6902-4EB1-B670-49164B91BEA7}" sibTransId="{7F140717-B9B8-40E8-9A3B-DF8AA864D1DB}"/>
    <dgm:cxn modelId="{E0A697C9-9600-4244-832E-F38A04483BBE}" type="presOf" srcId="{B7473537-AEDC-C441-8212-7011374150A2}" destId="{F28AA656-6E51-4B4C-BCEE-0F9DFDD3DC7A}" srcOrd="0" destOrd="0" presId="urn:microsoft.com/office/officeart/2005/8/layout/hierarchy6"/>
    <dgm:cxn modelId="{7038A9C9-0F25-4F4A-A2E9-91F325C1F3C2}" type="presOf" srcId="{AE4D2065-A343-0E40-9B04-CC904B1318CE}" destId="{CA7ABB00-851B-A24D-BD3E-CFC8163C247F}" srcOrd="0" destOrd="0" presId="urn:microsoft.com/office/officeart/2005/8/layout/hierarchy6"/>
    <dgm:cxn modelId="{5D196DCA-FF37-45E0-B9C7-9A624EF19E26}" type="presOf" srcId="{4E44EF79-2072-6C40-94B4-DDA4BBBB4E15}" destId="{3C9C0F76-B1F6-A84E-BEEA-E23500872EA5}" srcOrd="0" destOrd="0" presId="urn:microsoft.com/office/officeart/2005/8/layout/hierarchy6"/>
    <dgm:cxn modelId="{7D86D2CA-7199-4D80-9BB1-6086EC86CF2B}" type="presOf" srcId="{B89ADC48-1BEB-EB4B-B4CC-30C807C19FAC}" destId="{5AD02313-9463-8C47-8951-42EA095A4012}" srcOrd="0" destOrd="0" presId="urn:microsoft.com/office/officeart/2005/8/layout/hierarchy6"/>
    <dgm:cxn modelId="{3949C2D0-F0DA-4023-8AA9-343E118D081E}" type="presOf" srcId="{C9C186B5-9A46-438C-AD42-958CE2AD2E17}" destId="{3AE022F7-2C3C-4143-83BC-FBFC3416B663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844393D7-630D-4F94-B134-41243C7D1FA5}" type="presOf" srcId="{8387E9C9-0F90-0B4C-9946-BC4040243BA9}" destId="{FECD39A6-D7D0-9041-B56B-8E8A03658BE4}" srcOrd="0" destOrd="0" presId="urn:microsoft.com/office/officeart/2005/8/layout/hierarchy6"/>
    <dgm:cxn modelId="{053402D8-3DC1-4534-AFC5-2F726FA69EF4}" type="presOf" srcId="{A9BDE9F8-902B-2548-9CE9-C2B0FB894DF2}" destId="{E30DDE4F-F30A-A646-9B59-103A5AF48D65}" srcOrd="0" destOrd="0" presId="urn:microsoft.com/office/officeart/2005/8/layout/hierarchy6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2E5612E0-4C44-4A3A-9A3D-507B3988B1E3}" type="presOf" srcId="{8E1F528C-2C19-41DA-B646-088F974E2C05}" destId="{550E61AB-B134-4F82-99F3-28CB6F6A7F53}" srcOrd="0" destOrd="0" presId="urn:microsoft.com/office/officeart/2005/8/layout/hierarchy6"/>
    <dgm:cxn modelId="{DA8F78E0-90FE-4D83-A913-68297142FF47}" type="presOf" srcId="{071B40C6-BBE7-204C-A684-923CE8F92AD1}" destId="{47B2307E-240A-4F44-B4D5-DE2E14FFD691}" srcOrd="0" destOrd="0" presId="urn:microsoft.com/office/officeart/2005/8/layout/hierarchy6"/>
    <dgm:cxn modelId="{70E655E2-6946-45AD-8CA1-87AB6EAF3978}" type="presOf" srcId="{9311D175-97C1-5444-AB59-66ED5CF80BD9}" destId="{C2654F19-A450-3A41-B691-EA61728B4175}" srcOrd="0" destOrd="0" presId="urn:microsoft.com/office/officeart/2005/8/layout/hierarchy6"/>
    <dgm:cxn modelId="{0A5583E2-BD34-45C0-8B20-D25EDAB06185}" type="presOf" srcId="{89941322-C7E1-1948-A6EC-643C455D36C8}" destId="{A79738F2-30FB-0749-B955-8FA812380059}" srcOrd="0" destOrd="0" presId="urn:microsoft.com/office/officeart/2005/8/layout/hierarchy6"/>
    <dgm:cxn modelId="{38DF1AE5-FF1D-4266-AD30-74346B8E202A}" type="presOf" srcId="{68D9E4D9-7D91-FD4C-BDCB-87137BA777CC}" destId="{B4C01663-9F17-FD46-AB61-76E6FFED454E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94C14FE8-6245-42A1-ACC4-132BC8E2AB6A}" type="presOf" srcId="{B1BCA1B2-E7E9-4CAC-8CDA-70DC69E9E2AF}" destId="{8863DD5C-BBA3-4F9F-875F-87FED5B93136}" srcOrd="1" destOrd="0" presId="urn:microsoft.com/office/officeart/2005/8/layout/hierarchy6"/>
    <dgm:cxn modelId="{D7681DE9-CDC8-42E2-A8ED-C17E1E52D8D5}" type="presOf" srcId="{6C683A97-8ECA-4647-9A5C-F0BAA32CFC57}" destId="{F3366844-B469-264E-B216-F820DE6AD262}" srcOrd="0" destOrd="0" presId="urn:microsoft.com/office/officeart/2005/8/layout/hierarchy6"/>
    <dgm:cxn modelId="{07CE93EF-6D61-4076-B130-AE1FE9DC570C}" type="presOf" srcId="{E073516F-ADC7-8F4B-B804-0D0D48E0F1B4}" destId="{93037187-84F3-A841-906F-7DACEC2EBC33}" srcOrd="0" destOrd="0" presId="urn:microsoft.com/office/officeart/2005/8/layout/hierarchy6"/>
    <dgm:cxn modelId="{F85E10F2-32D9-432C-A01A-780CD00ADDFE}" type="presOf" srcId="{62E0F2CC-3EC2-A041-BDFF-61A78617C0B9}" destId="{23F2B22C-E0EE-A840-9EB0-945FE3C85CFD}" srcOrd="0" destOrd="0" presId="urn:microsoft.com/office/officeart/2005/8/layout/hierarchy6"/>
    <dgm:cxn modelId="{060D65F2-521D-4641-ADDE-FD19BEEB9BA0}" type="presOf" srcId="{C350F538-7FE8-A646-B7AD-ECAB147D9790}" destId="{039CEF0B-F3A0-DB47-9C3D-8F9F57C533C6}" srcOrd="0" destOrd="0" presId="urn:microsoft.com/office/officeart/2005/8/layout/hierarchy6"/>
    <dgm:cxn modelId="{BFE1D0F3-7B1E-4999-AB56-F55C7D099A1E}" srcId="{B55A2738-03DB-0A44-A545-2A773676BC31}" destId="{ECB96C9C-58DC-4C5C-933A-C698CA4AAC38}" srcOrd="1" destOrd="0" parTransId="{A023C6CD-D0C8-41DC-9F7B-3DE9E3FB3CC1}" sibTransId="{C7D647A3-6AE1-4C03-97AF-7A5171578A5E}"/>
    <dgm:cxn modelId="{153802F4-6A76-4C34-B8F6-DAA989C5685F}" type="presOf" srcId="{6B1ECEC1-305B-C84B-BDAC-501521E2772B}" destId="{6C8785C0-86A6-4B43-B1D7-E4C638AAB9C0}" srcOrd="0" destOrd="0" presId="urn:microsoft.com/office/officeart/2005/8/layout/hierarchy6"/>
    <dgm:cxn modelId="{1AA27FFA-F7D7-4579-AFAC-BD654A9ADC2F}" type="presOf" srcId="{8350B015-D354-A04D-B0F4-845CE99662FF}" destId="{6A476316-836C-DD45-9C02-3F6667D0F856}" srcOrd="0" destOrd="0" presId="urn:microsoft.com/office/officeart/2005/8/layout/hierarchy6"/>
    <dgm:cxn modelId="{FE18D5FF-3526-4E54-818C-B59A1CE75C9A}" srcId="{814AC7FD-03F3-0A47-B460-2AF2344A50FF}" destId="{8E1F528C-2C19-41DA-B646-088F974E2C05}" srcOrd="0" destOrd="0" parTransId="{87585C70-D5D9-45D7-9C5C-8A768D3D729C}" sibTransId="{83506848-05EE-487C-9F04-A90881D0FE4E}"/>
    <dgm:cxn modelId="{A6656C7E-C5D9-43A1-9AD0-3E1DA6D8A9B8}" type="presParOf" srcId="{DE298A7E-D73F-374F-89ED-88F9603F17FA}" destId="{6BD91461-4946-F442-BAA2-726002D598BE}" srcOrd="0" destOrd="0" presId="urn:microsoft.com/office/officeart/2005/8/layout/hierarchy6"/>
    <dgm:cxn modelId="{F89AA663-BB0F-4F38-9ABC-534BE165BC05}" type="presParOf" srcId="{6BD91461-4946-F442-BAA2-726002D598BE}" destId="{8A64DB2A-B72C-6F46-96DB-992935A463EA}" srcOrd="0" destOrd="0" presId="urn:microsoft.com/office/officeart/2005/8/layout/hierarchy6"/>
    <dgm:cxn modelId="{8541B79C-142A-4BC6-8BEE-562C530EFD24}" type="presParOf" srcId="{6BD91461-4946-F442-BAA2-726002D598BE}" destId="{AD508761-ED5F-1743-97D8-78226ADBF7F4}" srcOrd="1" destOrd="0" presId="urn:microsoft.com/office/officeart/2005/8/layout/hierarchy6"/>
    <dgm:cxn modelId="{7E353AE9-41D5-4F14-A59A-F3046DC25A7D}" type="presParOf" srcId="{AD508761-ED5F-1743-97D8-78226ADBF7F4}" destId="{1DEA30C7-50E0-8E4B-9D23-EA1E6444DA07}" srcOrd="0" destOrd="0" presId="urn:microsoft.com/office/officeart/2005/8/layout/hierarchy6"/>
    <dgm:cxn modelId="{7E7BA00D-92DC-4679-9293-DF45518CA536}" type="presParOf" srcId="{1DEA30C7-50E0-8E4B-9D23-EA1E6444DA07}" destId="{9F2AD7D3-5DC2-D940-9D75-EB5505387EEF}" srcOrd="0" destOrd="0" presId="urn:microsoft.com/office/officeart/2005/8/layout/hierarchy6"/>
    <dgm:cxn modelId="{D67AF3B5-254D-49D1-9783-959F53EB49BC}" type="presParOf" srcId="{1DEA30C7-50E0-8E4B-9D23-EA1E6444DA07}" destId="{64FB06A2-44DC-C24C-BBC5-DAB7D82A3703}" srcOrd="1" destOrd="0" presId="urn:microsoft.com/office/officeart/2005/8/layout/hierarchy6"/>
    <dgm:cxn modelId="{E2517F96-1B78-400B-87C7-F0CE4F94CDF0}" type="presParOf" srcId="{64FB06A2-44DC-C24C-BBC5-DAB7D82A3703}" destId="{018970DC-3F5D-234A-9F85-AB1986A825DE}" srcOrd="0" destOrd="0" presId="urn:microsoft.com/office/officeart/2005/8/layout/hierarchy6"/>
    <dgm:cxn modelId="{E8BB41C3-ABC4-4C74-802C-B4FF3EFFC8EE}" type="presParOf" srcId="{64FB06A2-44DC-C24C-BBC5-DAB7D82A3703}" destId="{8CC80954-8ABE-E041-9128-5F075047485A}" srcOrd="1" destOrd="0" presId="urn:microsoft.com/office/officeart/2005/8/layout/hierarchy6"/>
    <dgm:cxn modelId="{E1A73406-54CD-492B-998D-5541683FFF62}" type="presParOf" srcId="{8CC80954-8ABE-E041-9128-5F075047485A}" destId="{4104AE82-5A87-4941-8E9C-D217FF988D46}" srcOrd="0" destOrd="0" presId="urn:microsoft.com/office/officeart/2005/8/layout/hierarchy6"/>
    <dgm:cxn modelId="{C59B0804-539F-49C5-896C-2D3533441248}" type="presParOf" srcId="{8CC80954-8ABE-E041-9128-5F075047485A}" destId="{E102A45A-5D1D-9347-BC7C-B9E8170AE2B6}" srcOrd="1" destOrd="0" presId="urn:microsoft.com/office/officeart/2005/8/layout/hierarchy6"/>
    <dgm:cxn modelId="{CE168E38-86D5-4288-8553-E0F443458373}" type="presParOf" srcId="{E102A45A-5D1D-9347-BC7C-B9E8170AE2B6}" destId="{9A0BBF7A-8DD6-084C-98E1-348A41C3BE1C}" srcOrd="0" destOrd="0" presId="urn:microsoft.com/office/officeart/2005/8/layout/hierarchy6"/>
    <dgm:cxn modelId="{5BF922A1-8BDF-4FF1-AA80-D581648DF532}" type="presParOf" srcId="{E102A45A-5D1D-9347-BC7C-B9E8170AE2B6}" destId="{2149FB43-77A0-6E4F-AE5B-66DF70BFBCDD}" srcOrd="1" destOrd="0" presId="urn:microsoft.com/office/officeart/2005/8/layout/hierarchy6"/>
    <dgm:cxn modelId="{4D63A28E-0E88-42BB-89DD-8733AE8E1A69}" type="presParOf" srcId="{2149FB43-77A0-6E4F-AE5B-66DF70BFBCDD}" destId="{F28AA656-6E51-4B4C-BCEE-0F9DFDD3DC7A}" srcOrd="0" destOrd="0" presId="urn:microsoft.com/office/officeart/2005/8/layout/hierarchy6"/>
    <dgm:cxn modelId="{AE0045DB-5C72-4E0D-85D8-8AC4E8E98FD4}" type="presParOf" srcId="{2149FB43-77A0-6E4F-AE5B-66DF70BFBCDD}" destId="{477F8CE3-B4E1-A14B-9C4D-9C1FDFB3F452}" srcOrd="1" destOrd="0" presId="urn:microsoft.com/office/officeart/2005/8/layout/hierarchy6"/>
    <dgm:cxn modelId="{D1ADF0D0-6967-4A61-9977-8DFF9C3CFDD8}" type="presParOf" srcId="{477F8CE3-B4E1-A14B-9C4D-9C1FDFB3F452}" destId="{C5948E49-5FFF-E94F-9000-2167FD77568C}" srcOrd="0" destOrd="0" presId="urn:microsoft.com/office/officeart/2005/8/layout/hierarchy6"/>
    <dgm:cxn modelId="{1C6CA1F9-4D4B-4F0E-9B09-FC9C899788F3}" type="presParOf" srcId="{477F8CE3-B4E1-A14B-9C4D-9C1FDFB3F452}" destId="{2CDB9031-D4DB-B544-95CB-5B47FF60A6AA}" srcOrd="1" destOrd="0" presId="urn:microsoft.com/office/officeart/2005/8/layout/hierarchy6"/>
    <dgm:cxn modelId="{0838CFD5-C711-41D9-B5D4-6BFBF6E2DB51}" type="presParOf" srcId="{2CDB9031-D4DB-B544-95CB-5B47FF60A6AA}" destId="{93037187-84F3-A841-906F-7DACEC2EBC33}" srcOrd="0" destOrd="0" presId="urn:microsoft.com/office/officeart/2005/8/layout/hierarchy6"/>
    <dgm:cxn modelId="{0CC388CB-CBD4-4870-978F-7E07DE830D22}" type="presParOf" srcId="{2CDB9031-D4DB-B544-95CB-5B47FF60A6AA}" destId="{D64B9C07-C451-9145-9738-07558E49C436}" srcOrd="1" destOrd="0" presId="urn:microsoft.com/office/officeart/2005/8/layout/hierarchy6"/>
    <dgm:cxn modelId="{E8A5C415-7E4B-4622-9C15-18BC8CA1391D}" type="presParOf" srcId="{D64B9C07-C451-9145-9738-07558E49C436}" destId="{3572CC49-F391-0444-ABC9-6CFE55E5D2BC}" srcOrd="0" destOrd="0" presId="urn:microsoft.com/office/officeart/2005/8/layout/hierarchy6"/>
    <dgm:cxn modelId="{B92A9694-8C22-4E16-843E-83DE44BF7EA0}" type="presParOf" srcId="{D64B9C07-C451-9145-9738-07558E49C436}" destId="{17D74FF0-D2B0-2144-98A5-64F9A1EEAA5C}" srcOrd="1" destOrd="0" presId="urn:microsoft.com/office/officeart/2005/8/layout/hierarchy6"/>
    <dgm:cxn modelId="{06690BFD-517E-4FC8-B200-B7E91A352268}" type="presParOf" srcId="{17D74FF0-D2B0-2144-98A5-64F9A1EEAA5C}" destId="{B9DDB898-98AE-A446-A458-E8B7FC7952A4}" srcOrd="0" destOrd="0" presId="urn:microsoft.com/office/officeart/2005/8/layout/hierarchy6"/>
    <dgm:cxn modelId="{C446594E-5A1C-4275-A7B3-4AF8C22F40FC}" type="presParOf" srcId="{17D74FF0-D2B0-2144-98A5-64F9A1EEAA5C}" destId="{5A867C6E-D049-C643-9C67-769A7FDD8AC3}" srcOrd="1" destOrd="0" presId="urn:microsoft.com/office/officeart/2005/8/layout/hierarchy6"/>
    <dgm:cxn modelId="{5B93C6E6-1B93-4C9A-A1CB-E3B641471871}" type="presParOf" srcId="{5A867C6E-D049-C643-9C67-769A7FDD8AC3}" destId="{6F52A59B-C7B4-4AF4-8829-7E23CCCC45E6}" srcOrd="0" destOrd="0" presId="urn:microsoft.com/office/officeart/2005/8/layout/hierarchy6"/>
    <dgm:cxn modelId="{89FFE483-E045-4B35-AC7F-95123090FD0D}" type="presParOf" srcId="{5A867C6E-D049-C643-9C67-769A7FDD8AC3}" destId="{7FF58E5C-E61B-455D-97EA-2B1BC2C32BAE}" srcOrd="1" destOrd="0" presId="urn:microsoft.com/office/officeart/2005/8/layout/hierarchy6"/>
    <dgm:cxn modelId="{B8FB22A5-B720-4622-9099-6C4AB4856834}" type="presParOf" srcId="{7FF58E5C-E61B-455D-97EA-2B1BC2C32BAE}" destId="{550E61AB-B134-4F82-99F3-28CB6F6A7F53}" srcOrd="0" destOrd="0" presId="urn:microsoft.com/office/officeart/2005/8/layout/hierarchy6"/>
    <dgm:cxn modelId="{0533366C-2A28-47B3-89CC-6DF446D0E275}" type="presParOf" srcId="{7FF58E5C-E61B-455D-97EA-2B1BC2C32BAE}" destId="{015E7FEF-0614-470D-8393-0D27CA8A0175}" srcOrd="1" destOrd="0" presId="urn:microsoft.com/office/officeart/2005/8/layout/hierarchy6"/>
    <dgm:cxn modelId="{85ADF161-1D9C-45A0-9A81-88AF06E84284}" type="presParOf" srcId="{477F8CE3-B4E1-A14B-9C4D-9C1FDFB3F452}" destId="{E60A3F02-E7BD-E047-A522-69F0E91AD284}" srcOrd="2" destOrd="0" presId="urn:microsoft.com/office/officeart/2005/8/layout/hierarchy6"/>
    <dgm:cxn modelId="{461F41AC-CCC4-48A6-B6EB-170F75011730}" type="presParOf" srcId="{477F8CE3-B4E1-A14B-9C4D-9C1FDFB3F452}" destId="{293DE8FB-4DD7-0640-8D53-85AAA9D9CE49}" srcOrd="3" destOrd="0" presId="urn:microsoft.com/office/officeart/2005/8/layout/hierarchy6"/>
    <dgm:cxn modelId="{1EC716A9-B574-4A68-8996-C16272EBE316}" type="presParOf" srcId="{293DE8FB-4DD7-0640-8D53-85AAA9D9CE49}" destId="{039CEF0B-F3A0-DB47-9C3D-8F9F57C533C6}" srcOrd="0" destOrd="0" presId="urn:microsoft.com/office/officeart/2005/8/layout/hierarchy6"/>
    <dgm:cxn modelId="{F0E01E5C-15B0-48FF-9C98-A576617F5419}" type="presParOf" srcId="{293DE8FB-4DD7-0640-8D53-85AAA9D9CE49}" destId="{E11B99FB-4EA1-F444-9E19-CF97CE79944F}" srcOrd="1" destOrd="0" presId="urn:microsoft.com/office/officeart/2005/8/layout/hierarchy6"/>
    <dgm:cxn modelId="{B0C191D2-2F08-4033-A245-12DB0816FED0}" type="presParOf" srcId="{477F8CE3-B4E1-A14B-9C4D-9C1FDFB3F452}" destId="{ECDCBC58-5A61-6149-BFDF-6BB8D47BB5E1}" srcOrd="4" destOrd="0" presId="urn:microsoft.com/office/officeart/2005/8/layout/hierarchy6"/>
    <dgm:cxn modelId="{E3469EE7-8FD7-4317-BE84-3440B2A738F1}" type="presParOf" srcId="{477F8CE3-B4E1-A14B-9C4D-9C1FDFB3F452}" destId="{3D89F4DE-E5A8-0642-B6F1-60E617A4450C}" srcOrd="5" destOrd="0" presId="urn:microsoft.com/office/officeart/2005/8/layout/hierarchy6"/>
    <dgm:cxn modelId="{8D4091BD-5FFF-43F7-AF75-F1B2C8DCFE2E}" type="presParOf" srcId="{3D89F4DE-E5A8-0642-B6F1-60E617A4450C}" destId="{63BBC9AF-3DC4-114A-8879-A662C842874B}" srcOrd="0" destOrd="0" presId="urn:microsoft.com/office/officeart/2005/8/layout/hierarchy6"/>
    <dgm:cxn modelId="{10475440-4001-4A35-A958-A70E18A5076F}" type="presParOf" srcId="{3D89F4DE-E5A8-0642-B6F1-60E617A4450C}" destId="{0295A82D-5053-374E-A116-CD12691B5AFB}" srcOrd="1" destOrd="0" presId="urn:microsoft.com/office/officeart/2005/8/layout/hierarchy6"/>
    <dgm:cxn modelId="{3BB4B1C6-F33C-4344-9041-F4F13280CFCC}" type="presParOf" srcId="{0295A82D-5053-374E-A116-CD12691B5AFB}" destId="{B4C01663-9F17-FD46-AB61-76E6FFED454E}" srcOrd="0" destOrd="0" presId="urn:microsoft.com/office/officeart/2005/8/layout/hierarchy6"/>
    <dgm:cxn modelId="{2BBF33DA-0A79-4A5B-83FF-60BA78E75066}" type="presParOf" srcId="{0295A82D-5053-374E-A116-CD12691B5AFB}" destId="{4DE9E8D1-F93A-8943-9420-577810667C24}" srcOrd="1" destOrd="0" presId="urn:microsoft.com/office/officeart/2005/8/layout/hierarchy6"/>
    <dgm:cxn modelId="{8C349C58-AE46-4E88-8526-10F9FC02ACDD}" type="presParOf" srcId="{4DE9E8D1-F93A-8943-9420-577810667C24}" destId="{DAF7CE4A-CF5C-0645-93BE-9E1977C7D36C}" srcOrd="0" destOrd="0" presId="urn:microsoft.com/office/officeart/2005/8/layout/hierarchy6"/>
    <dgm:cxn modelId="{B3FDE35A-4B16-4900-A17A-3FB6D07E38D3}" type="presParOf" srcId="{4DE9E8D1-F93A-8943-9420-577810667C24}" destId="{9B0F7244-EED6-8747-9A98-9CC74B1852B0}" srcOrd="1" destOrd="0" presId="urn:microsoft.com/office/officeart/2005/8/layout/hierarchy6"/>
    <dgm:cxn modelId="{7F4DF04A-55C5-4FE7-A9EE-807127B9A153}" type="presParOf" srcId="{0295A82D-5053-374E-A116-CD12691B5AFB}" destId="{B5CAFE05-0BDB-EB4A-9BE5-3C5C1F286E39}" srcOrd="2" destOrd="0" presId="urn:microsoft.com/office/officeart/2005/8/layout/hierarchy6"/>
    <dgm:cxn modelId="{3FF6AD5F-04DE-4A76-8A53-A2A98A8484C7}" type="presParOf" srcId="{0295A82D-5053-374E-A116-CD12691B5AFB}" destId="{765EAFE4-ACC7-F74C-B19A-05D7442A1704}" srcOrd="3" destOrd="0" presId="urn:microsoft.com/office/officeart/2005/8/layout/hierarchy6"/>
    <dgm:cxn modelId="{E190A7FD-F451-45E4-BF66-222CEC8D874F}" type="presParOf" srcId="{765EAFE4-ACC7-F74C-B19A-05D7442A1704}" destId="{9581C1E1-FD83-4348-8B97-27D701A8A206}" srcOrd="0" destOrd="0" presId="urn:microsoft.com/office/officeart/2005/8/layout/hierarchy6"/>
    <dgm:cxn modelId="{DEDE44FA-F016-4630-974E-654251C02B68}" type="presParOf" srcId="{765EAFE4-ACC7-F74C-B19A-05D7442A1704}" destId="{660094A5-5736-804E-A164-3ACE1BC5690C}" srcOrd="1" destOrd="0" presId="urn:microsoft.com/office/officeart/2005/8/layout/hierarchy6"/>
    <dgm:cxn modelId="{B2209981-F58C-42FA-A7F5-0E3065B1A9AE}" type="presParOf" srcId="{660094A5-5736-804E-A164-3ACE1BC5690C}" destId="{063B52C3-370B-405B-8DC9-4383A167BEA0}" srcOrd="0" destOrd="0" presId="urn:microsoft.com/office/officeart/2005/8/layout/hierarchy6"/>
    <dgm:cxn modelId="{899AE158-9AA9-43A4-BB52-0A662467B439}" type="presParOf" srcId="{660094A5-5736-804E-A164-3ACE1BC5690C}" destId="{2AE367AE-8834-4B03-9059-21FC2B35A015}" srcOrd="1" destOrd="0" presId="urn:microsoft.com/office/officeart/2005/8/layout/hierarchy6"/>
    <dgm:cxn modelId="{00D3FB52-46D7-46FB-9850-D7B9C2E25FC9}" type="presParOf" srcId="{2AE367AE-8834-4B03-9059-21FC2B35A015}" destId="{162CCD7D-3E1B-4555-94FC-5BD73FFDC27E}" srcOrd="0" destOrd="0" presId="urn:microsoft.com/office/officeart/2005/8/layout/hierarchy6"/>
    <dgm:cxn modelId="{51B5A0FC-81EE-4D97-B963-DA4AEDC426CE}" type="presParOf" srcId="{2AE367AE-8834-4B03-9059-21FC2B35A015}" destId="{E9E94992-F55B-4234-85CD-208E33C017B8}" srcOrd="1" destOrd="0" presId="urn:microsoft.com/office/officeart/2005/8/layout/hierarchy6"/>
    <dgm:cxn modelId="{C3DE0D82-6215-47BE-ABB6-6E5E273AE2BC}" type="presParOf" srcId="{660094A5-5736-804E-A164-3ACE1BC5690C}" destId="{D601D56A-45C5-4863-9FEF-C81B2F544489}" srcOrd="2" destOrd="0" presId="urn:microsoft.com/office/officeart/2005/8/layout/hierarchy6"/>
    <dgm:cxn modelId="{4ABF41B6-8A79-4454-8BCF-BDAEADAA720C}" type="presParOf" srcId="{660094A5-5736-804E-A164-3ACE1BC5690C}" destId="{12A05CC2-41D7-44F0-BEB4-AE73A5B8095C}" srcOrd="3" destOrd="0" presId="urn:microsoft.com/office/officeart/2005/8/layout/hierarchy6"/>
    <dgm:cxn modelId="{88684A0A-7AB1-456A-98B9-01F1760D86DB}" type="presParOf" srcId="{12A05CC2-41D7-44F0-BEB4-AE73A5B8095C}" destId="{7F00D9B0-D623-42EF-BD62-747AEC06EC63}" srcOrd="0" destOrd="0" presId="urn:microsoft.com/office/officeart/2005/8/layout/hierarchy6"/>
    <dgm:cxn modelId="{1E407C09-9DE1-4A7C-B24C-F2CB9B79B69D}" type="presParOf" srcId="{12A05CC2-41D7-44F0-BEB4-AE73A5B8095C}" destId="{8A2F4B4A-917E-461D-A5E7-D9BD3524471D}" srcOrd="1" destOrd="0" presId="urn:microsoft.com/office/officeart/2005/8/layout/hierarchy6"/>
    <dgm:cxn modelId="{E0514D33-2BE0-4C57-8478-6C1F1F0D3C17}" type="presParOf" srcId="{660094A5-5736-804E-A164-3ACE1BC5690C}" destId="{3AE022F7-2C3C-4143-83BC-FBFC3416B663}" srcOrd="4" destOrd="0" presId="urn:microsoft.com/office/officeart/2005/8/layout/hierarchy6"/>
    <dgm:cxn modelId="{AEB37E10-DD30-417B-ACAE-3880681B95E4}" type="presParOf" srcId="{660094A5-5736-804E-A164-3ACE1BC5690C}" destId="{AC99FB77-B962-494D-9FEA-1619E1EE8675}" srcOrd="5" destOrd="0" presId="urn:microsoft.com/office/officeart/2005/8/layout/hierarchy6"/>
    <dgm:cxn modelId="{4FA5DD11-E032-4571-B333-357154E5F04D}" type="presParOf" srcId="{AC99FB77-B962-494D-9FEA-1619E1EE8675}" destId="{8139E842-E011-4C83-B372-00312AF95553}" srcOrd="0" destOrd="0" presId="urn:microsoft.com/office/officeart/2005/8/layout/hierarchy6"/>
    <dgm:cxn modelId="{7A3CE1D5-349E-41CB-90F2-BADA490793D0}" type="presParOf" srcId="{AC99FB77-B962-494D-9FEA-1619E1EE8675}" destId="{B9048ECE-B374-4622-B888-EB30217A448F}" srcOrd="1" destOrd="0" presId="urn:microsoft.com/office/officeart/2005/8/layout/hierarchy6"/>
    <dgm:cxn modelId="{18F9FCDB-05EC-4458-A98C-474972AFAE4C}" type="presParOf" srcId="{0295A82D-5053-374E-A116-CD12691B5AFB}" destId="{73362B28-A570-C049-8C20-5BFFCF32A29C}" srcOrd="4" destOrd="0" presId="urn:microsoft.com/office/officeart/2005/8/layout/hierarchy6"/>
    <dgm:cxn modelId="{3DF56751-D71C-4EE6-B70D-CB12C64F0792}" type="presParOf" srcId="{0295A82D-5053-374E-A116-CD12691B5AFB}" destId="{D3F2244B-805C-1B41-BF85-31F44D862883}" srcOrd="5" destOrd="0" presId="urn:microsoft.com/office/officeart/2005/8/layout/hierarchy6"/>
    <dgm:cxn modelId="{8F365CAB-9843-4617-A0FC-09E319753F49}" type="presParOf" srcId="{D3F2244B-805C-1B41-BF85-31F44D862883}" destId="{09D2738C-C366-574E-B30A-1AA5FEE90C92}" srcOrd="0" destOrd="0" presId="urn:microsoft.com/office/officeart/2005/8/layout/hierarchy6"/>
    <dgm:cxn modelId="{D085C191-90A7-492F-A390-0515329B5E71}" type="presParOf" srcId="{D3F2244B-805C-1B41-BF85-31F44D862883}" destId="{22D82577-FC76-3046-BF4C-09820CD2E88E}" srcOrd="1" destOrd="0" presId="urn:microsoft.com/office/officeart/2005/8/layout/hierarchy6"/>
    <dgm:cxn modelId="{F4F2773D-0FB8-4598-95AC-924CE9FA3779}" type="presParOf" srcId="{E102A45A-5D1D-9347-BC7C-B9E8170AE2B6}" destId="{C2654F19-A450-3A41-B691-EA61728B4175}" srcOrd="2" destOrd="0" presId="urn:microsoft.com/office/officeart/2005/8/layout/hierarchy6"/>
    <dgm:cxn modelId="{FBAAD8F8-2398-4DC8-BDE1-7AFDD0D72AFF}" type="presParOf" srcId="{E102A45A-5D1D-9347-BC7C-B9E8170AE2B6}" destId="{A0FA3561-04A2-0C41-986B-2C7107E0AC8B}" srcOrd="3" destOrd="0" presId="urn:microsoft.com/office/officeart/2005/8/layout/hierarchy6"/>
    <dgm:cxn modelId="{534E8EA1-2D0A-4132-B6D5-3056F3B46E4E}" type="presParOf" srcId="{A0FA3561-04A2-0C41-986B-2C7107E0AC8B}" destId="{6C8785C0-86A6-4B43-B1D7-E4C638AAB9C0}" srcOrd="0" destOrd="0" presId="urn:microsoft.com/office/officeart/2005/8/layout/hierarchy6"/>
    <dgm:cxn modelId="{910D5A0C-1D57-4E7E-8B3D-EC363A865895}" type="presParOf" srcId="{A0FA3561-04A2-0C41-986B-2C7107E0AC8B}" destId="{B4EE4C18-77B5-054A-8743-AA38C6A9EB37}" srcOrd="1" destOrd="0" presId="urn:microsoft.com/office/officeart/2005/8/layout/hierarchy6"/>
    <dgm:cxn modelId="{3659B6E7-0DC1-4697-892C-8A848C0D9C45}" type="presParOf" srcId="{64FB06A2-44DC-C24C-BBC5-DAB7D82A3703}" destId="{F751BE01-77D5-694F-9BD4-356A9649CFE1}" srcOrd="2" destOrd="0" presId="urn:microsoft.com/office/officeart/2005/8/layout/hierarchy6"/>
    <dgm:cxn modelId="{AC36DF9A-2A9C-4FE4-8968-E4925E89B2A1}" type="presParOf" srcId="{64FB06A2-44DC-C24C-BBC5-DAB7D82A3703}" destId="{6628C57D-3258-9B4E-8142-360C7CE2F049}" srcOrd="3" destOrd="0" presId="urn:microsoft.com/office/officeart/2005/8/layout/hierarchy6"/>
    <dgm:cxn modelId="{B89B3954-D180-4CFD-87FB-5D975E28DE23}" type="presParOf" srcId="{6628C57D-3258-9B4E-8142-360C7CE2F049}" destId="{130A1EC6-89A3-1D42-B388-ACB7F88D262B}" srcOrd="0" destOrd="0" presId="urn:microsoft.com/office/officeart/2005/8/layout/hierarchy6"/>
    <dgm:cxn modelId="{8782D18C-2E93-418B-94D7-ED637429519F}" type="presParOf" srcId="{6628C57D-3258-9B4E-8142-360C7CE2F049}" destId="{F7DD60C2-F774-4249-B953-EE7B19D8ECC9}" srcOrd="1" destOrd="0" presId="urn:microsoft.com/office/officeart/2005/8/layout/hierarchy6"/>
    <dgm:cxn modelId="{54FFBE77-80BB-4789-B9A4-D72B31726188}" type="presParOf" srcId="{F7DD60C2-F774-4249-B953-EE7B19D8ECC9}" destId="{0FCD787F-DF77-D94D-B955-285EEB67A6CE}" srcOrd="0" destOrd="0" presId="urn:microsoft.com/office/officeart/2005/8/layout/hierarchy6"/>
    <dgm:cxn modelId="{65D80A0D-D5E6-4CD5-8911-EBA8412EC6B8}" type="presParOf" srcId="{F7DD60C2-F774-4249-B953-EE7B19D8ECC9}" destId="{CBB7F013-A919-D846-8F0C-0246424A3B40}" srcOrd="1" destOrd="0" presId="urn:microsoft.com/office/officeart/2005/8/layout/hierarchy6"/>
    <dgm:cxn modelId="{75F255B1-55E7-4A63-A981-E5C02483A2EC}" type="presParOf" srcId="{CBB7F013-A919-D846-8F0C-0246424A3B40}" destId="{E30DDE4F-F30A-A646-9B59-103A5AF48D65}" srcOrd="0" destOrd="0" presId="urn:microsoft.com/office/officeart/2005/8/layout/hierarchy6"/>
    <dgm:cxn modelId="{2E743FB7-F285-464E-A2CB-6D5DFF17DAA7}" type="presParOf" srcId="{CBB7F013-A919-D846-8F0C-0246424A3B40}" destId="{608D93D8-9797-F640-8A98-64D59B30530C}" srcOrd="1" destOrd="0" presId="urn:microsoft.com/office/officeart/2005/8/layout/hierarchy6"/>
    <dgm:cxn modelId="{C1CC5543-BBF3-4E5D-817E-85264170D21E}" type="presParOf" srcId="{608D93D8-9797-F640-8A98-64D59B30530C}" destId="{47B2307E-240A-4F44-B4D5-DE2E14FFD691}" srcOrd="0" destOrd="0" presId="urn:microsoft.com/office/officeart/2005/8/layout/hierarchy6"/>
    <dgm:cxn modelId="{90C356FB-BF5D-411F-AE58-F1EAB1BA641B}" type="presParOf" srcId="{608D93D8-9797-F640-8A98-64D59B30530C}" destId="{3733A9D3-39A7-204D-B23A-231913ADCF4C}" srcOrd="1" destOrd="0" presId="urn:microsoft.com/office/officeart/2005/8/layout/hierarchy6"/>
    <dgm:cxn modelId="{08E5A03F-9C24-4A7C-8B69-C4141549422F}" type="presParOf" srcId="{3733A9D3-39A7-204D-B23A-231913ADCF4C}" destId="{FB3EE08B-2BC2-4A44-93FF-E3EC4E81B949}" srcOrd="0" destOrd="0" presId="urn:microsoft.com/office/officeart/2005/8/layout/hierarchy6"/>
    <dgm:cxn modelId="{BCB89349-9955-47A3-BC4D-03840505EDC4}" type="presParOf" srcId="{3733A9D3-39A7-204D-B23A-231913ADCF4C}" destId="{578B94D6-E835-7849-853C-1CCE3603650F}" srcOrd="1" destOrd="0" presId="urn:microsoft.com/office/officeart/2005/8/layout/hierarchy6"/>
    <dgm:cxn modelId="{1A72B61C-2DD2-4F73-B2C0-98BE0E165E9C}" type="presParOf" srcId="{608D93D8-9797-F640-8A98-64D59B30530C}" destId="{5EFAFD77-9D8A-934D-9B79-0AF50BE01411}" srcOrd="2" destOrd="0" presId="urn:microsoft.com/office/officeart/2005/8/layout/hierarchy6"/>
    <dgm:cxn modelId="{44B547D2-E80B-44E3-9A6A-7EB7B77C0AA9}" type="presParOf" srcId="{608D93D8-9797-F640-8A98-64D59B30530C}" destId="{CC029FFD-4003-ED4D-AFFC-F1FB29A4FC1A}" srcOrd="3" destOrd="0" presId="urn:microsoft.com/office/officeart/2005/8/layout/hierarchy6"/>
    <dgm:cxn modelId="{EA4251F4-F95C-4933-9576-26B1BF06C737}" type="presParOf" srcId="{CC029FFD-4003-ED4D-AFFC-F1FB29A4FC1A}" destId="{C675F751-3932-4D47-8834-5750A28707C2}" srcOrd="0" destOrd="0" presId="urn:microsoft.com/office/officeart/2005/8/layout/hierarchy6"/>
    <dgm:cxn modelId="{FACE3A70-F2E3-43A2-882F-2AFB76EC78A3}" type="presParOf" srcId="{CC029FFD-4003-ED4D-AFFC-F1FB29A4FC1A}" destId="{3871B5AA-2E75-AB40-8F8F-1C1B6AA06065}" srcOrd="1" destOrd="0" presId="urn:microsoft.com/office/officeart/2005/8/layout/hierarchy6"/>
    <dgm:cxn modelId="{C1F2F077-5EEA-4DE2-8541-CE92AA75031B}" type="presParOf" srcId="{64FB06A2-44DC-C24C-BBC5-DAB7D82A3703}" destId="{7962CFE6-BA96-7843-9FCE-ED55A73B29D7}" srcOrd="4" destOrd="0" presId="urn:microsoft.com/office/officeart/2005/8/layout/hierarchy6"/>
    <dgm:cxn modelId="{2C5C5BE3-A592-40E5-BBB1-DACDDDB49B81}" type="presParOf" srcId="{64FB06A2-44DC-C24C-BBC5-DAB7D82A3703}" destId="{320EE5A7-943C-0D49-8D7C-460AFC2187AB}" srcOrd="5" destOrd="0" presId="urn:microsoft.com/office/officeart/2005/8/layout/hierarchy6"/>
    <dgm:cxn modelId="{4C71773C-4F41-4E2E-B465-753E0CDC3390}" type="presParOf" srcId="{320EE5A7-943C-0D49-8D7C-460AFC2187AB}" destId="{CA7ABB00-851B-A24D-BD3E-CFC8163C247F}" srcOrd="0" destOrd="0" presId="urn:microsoft.com/office/officeart/2005/8/layout/hierarchy6"/>
    <dgm:cxn modelId="{96F3992E-4282-4AAC-856A-E8F33CFF609E}" type="presParOf" srcId="{320EE5A7-943C-0D49-8D7C-460AFC2187AB}" destId="{D8D22373-DDE4-0A4D-8CEC-517C5B483F38}" srcOrd="1" destOrd="0" presId="urn:microsoft.com/office/officeart/2005/8/layout/hierarchy6"/>
    <dgm:cxn modelId="{E817026A-D890-4933-85A4-4B9ED48FAAAF}" type="presParOf" srcId="{D8D22373-DDE4-0A4D-8CEC-517C5B483F38}" destId="{8D13BAC7-4A94-DB45-9035-E11CA932DCCE}" srcOrd="0" destOrd="0" presId="urn:microsoft.com/office/officeart/2005/8/layout/hierarchy6"/>
    <dgm:cxn modelId="{4E6529DA-C3A9-4F29-A1E7-C21D05BA92DD}" type="presParOf" srcId="{D8D22373-DDE4-0A4D-8CEC-517C5B483F38}" destId="{7DF764E5-90A7-5E4B-BD94-22047057FD6D}" srcOrd="1" destOrd="0" presId="urn:microsoft.com/office/officeart/2005/8/layout/hierarchy6"/>
    <dgm:cxn modelId="{98C36F4B-6F26-4120-B6C1-0D416656DF20}" type="presParOf" srcId="{7DF764E5-90A7-5E4B-BD94-22047057FD6D}" destId="{BF5A2F05-6CA7-A44D-904A-63DFB6B14DBB}" srcOrd="0" destOrd="0" presId="urn:microsoft.com/office/officeart/2005/8/layout/hierarchy6"/>
    <dgm:cxn modelId="{BA14CA18-0B7F-456F-BE78-E1EED7EA7CB4}" type="presParOf" srcId="{7DF764E5-90A7-5E4B-BD94-22047057FD6D}" destId="{2747290A-AA60-E042-8427-0FF49D43CF5F}" srcOrd="1" destOrd="0" presId="urn:microsoft.com/office/officeart/2005/8/layout/hierarchy6"/>
    <dgm:cxn modelId="{597A97DC-EC31-4A65-AD2C-8B2CC948F426}" type="presParOf" srcId="{2747290A-AA60-E042-8427-0FF49D43CF5F}" destId="{3C9C0F76-B1F6-A84E-BEEA-E23500872EA5}" srcOrd="0" destOrd="0" presId="urn:microsoft.com/office/officeart/2005/8/layout/hierarchy6"/>
    <dgm:cxn modelId="{27646A6D-993E-4C68-8F6A-01CE237F8B65}" type="presParOf" srcId="{2747290A-AA60-E042-8427-0FF49D43CF5F}" destId="{E3A709E9-F18B-ED44-81B4-C28FA60E141D}" srcOrd="1" destOrd="0" presId="urn:microsoft.com/office/officeart/2005/8/layout/hierarchy6"/>
    <dgm:cxn modelId="{E7D759F1-9B8E-4A93-B2C1-D81FB81A87CB}" type="presParOf" srcId="{E3A709E9-F18B-ED44-81B4-C28FA60E141D}" destId="{768E3635-9BC5-CA44-B751-A20E2354B868}" srcOrd="0" destOrd="0" presId="urn:microsoft.com/office/officeart/2005/8/layout/hierarchy6"/>
    <dgm:cxn modelId="{8C5CB130-CFBF-4841-8DE0-5072772FE072}" type="presParOf" srcId="{E3A709E9-F18B-ED44-81B4-C28FA60E141D}" destId="{D59A6763-9312-7A40-BF2B-C4D8E7DBD14F}" srcOrd="1" destOrd="0" presId="urn:microsoft.com/office/officeart/2005/8/layout/hierarchy6"/>
    <dgm:cxn modelId="{8ADD3473-D379-4B29-9E0D-FF427C1DE3A8}" type="presParOf" srcId="{D59A6763-9312-7A40-BF2B-C4D8E7DBD14F}" destId="{5AD02313-9463-8C47-8951-42EA095A4012}" srcOrd="0" destOrd="0" presId="urn:microsoft.com/office/officeart/2005/8/layout/hierarchy6"/>
    <dgm:cxn modelId="{1B79B52D-2D6E-4584-903F-08803F6E1512}" type="presParOf" srcId="{D59A6763-9312-7A40-BF2B-C4D8E7DBD14F}" destId="{8D18DF17-DEFA-F146-9AD9-BA5C7E71E4A7}" srcOrd="1" destOrd="0" presId="urn:microsoft.com/office/officeart/2005/8/layout/hierarchy6"/>
    <dgm:cxn modelId="{A803340D-5640-4F07-ACC9-3909563B7A3C}" type="presParOf" srcId="{8D18DF17-DEFA-F146-9AD9-BA5C7E71E4A7}" destId="{99831333-6816-5445-A3F7-091C7A56263F}" srcOrd="0" destOrd="0" presId="urn:microsoft.com/office/officeart/2005/8/layout/hierarchy6"/>
    <dgm:cxn modelId="{9F5EED37-F33A-4282-B035-259698326066}" type="presParOf" srcId="{8D18DF17-DEFA-F146-9AD9-BA5C7E71E4A7}" destId="{D918867D-599D-C643-B271-275D41B13D38}" srcOrd="1" destOrd="0" presId="urn:microsoft.com/office/officeart/2005/8/layout/hierarchy6"/>
    <dgm:cxn modelId="{3C816597-0A2A-4927-A61C-44D3A900D26F}" type="presParOf" srcId="{D918867D-599D-C643-B271-275D41B13D38}" destId="{540D5C02-0ABC-4789-A0F8-8D494DB55602}" srcOrd="0" destOrd="0" presId="urn:microsoft.com/office/officeart/2005/8/layout/hierarchy6"/>
    <dgm:cxn modelId="{54BF7313-52ED-4558-96B9-885977F6831D}" type="presParOf" srcId="{D918867D-599D-C643-B271-275D41B13D38}" destId="{2DF94CDA-B5F2-48D8-BCD0-04C93301EA8A}" srcOrd="1" destOrd="0" presId="urn:microsoft.com/office/officeart/2005/8/layout/hierarchy6"/>
    <dgm:cxn modelId="{BA2282D6-85AC-4139-81B2-8E2558C5CEED}" type="presParOf" srcId="{2DF94CDA-B5F2-48D8-BCD0-04C93301EA8A}" destId="{4AEA3E24-7D78-497A-8F7D-67A8AE5B5A04}" srcOrd="0" destOrd="0" presId="urn:microsoft.com/office/officeart/2005/8/layout/hierarchy6"/>
    <dgm:cxn modelId="{DDBA0F0A-4F3C-4496-BD06-7E3EB4E60E1E}" type="presParOf" srcId="{2DF94CDA-B5F2-48D8-BCD0-04C93301EA8A}" destId="{0F43974D-4F06-4CFF-A954-55AA52872BA5}" srcOrd="1" destOrd="0" presId="urn:microsoft.com/office/officeart/2005/8/layout/hierarchy6"/>
    <dgm:cxn modelId="{FDA8EB6E-2616-4EA6-80A7-BCA91BE664A6}" type="presParOf" srcId="{D918867D-599D-C643-B271-275D41B13D38}" destId="{530F9C8A-5F10-4449-B671-43C42E6B6A37}" srcOrd="2" destOrd="0" presId="urn:microsoft.com/office/officeart/2005/8/layout/hierarchy6"/>
    <dgm:cxn modelId="{802E390E-1D61-49FE-AEC4-9B8FEC8120E9}" type="presParOf" srcId="{D918867D-599D-C643-B271-275D41B13D38}" destId="{D1D7A08B-E55A-4F83-8886-3918C654D4D7}" srcOrd="3" destOrd="0" presId="urn:microsoft.com/office/officeart/2005/8/layout/hierarchy6"/>
    <dgm:cxn modelId="{DCDF4215-163A-45EF-8915-EFE7EBBF4923}" type="presParOf" srcId="{D1D7A08B-E55A-4F83-8886-3918C654D4D7}" destId="{14786596-A982-4311-852F-7BB05F89A7AA}" srcOrd="0" destOrd="0" presId="urn:microsoft.com/office/officeart/2005/8/layout/hierarchy6"/>
    <dgm:cxn modelId="{301217CD-E41A-4E5D-93AF-12F169564497}" type="presParOf" srcId="{D1D7A08B-E55A-4F83-8886-3918C654D4D7}" destId="{F2402901-8B29-4001-A63B-DE8A71C4A677}" srcOrd="1" destOrd="0" presId="urn:microsoft.com/office/officeart/2005/8/layout/hierarchy6"/>
    <dgm:cxn modelId="{895957BD-ABA4-405D-AF9A-3696E6136908}" type="presParOf" srcId="{D59A6763-9312-7A40-BF2B-C4D8E7DBD14F}" destId="{E54B6ADA-DF36-CC4C-855A-0905D0B581D6}" srcOrd="2" destOrd="0" presId="urn:microsoft.com/office/officeart/2005/8/layout/hierarchy6"/>
    <dgm:cxn modelId="{95016050-BE47-40DA-A0C5-3C090B0763CA}" type="presParOf" srcId="{D59A6763-9312-7A40-BF2B-C4D8E7DBD14F}" destId="{6847AD11-07D5-3B4B-BD23-BB1FD7DABE74}" srcOrd="3" destOrd="0" presId="urn:microsoft.com/office/officeart/2005/8/layout/hierarchy6"/>
    <dgm:cxn modelId="{BB2BC09C-5443-4405-AE14-309E58C1B902}" type="presParOf" srcId="{6847AD11-07D5-3B4B-BD23-BB1FD7DABE74}" destId="{A79738F2-30FB-0749-B955-8FA812380059}" srcOrd="0" destOrd="0" presId="urn:microsoft.com/office/officeart/2005/8/layout/hierarchy6"/>
    <dgm:cxn modelId="{23B4BE08-9096-4345-B205-0ACB3E8B4949}" type="presParOf" srcId="{6847AD11-07D5-3B4B-BD23-BB1FD7DABE74}" destId="{05CE424E-BEDC-964E-9935-23525DFE69E6}" srcOrd="1" destOrd="0" presId="urn:microsoft.com/office/officeart/2005/8/layout/hierarchy6"/>
    <dgm:cxn modelId="{FE63B482-CD07-4F5C-B819-070F848FC26A}" type="presParOf" srcId="{D8D22373-DDE4-0A4D-8CEC-517C5B483F38}" destId="{85DA041C-A306-F84E-BCE7-1AAAAE9675F2}" srcOrd="2" destOrd="0" presId="urn:microsoft.com/office/officeart/2005/8/layout/hierarchy6"/>
    <dgm:cxn modelId="{C8A643F4-CCCE-436E-AC42-7ABA22B799F9}" type="presParOf" srcId="{D8D22373-DDE4-0A4D-8CEC-517C5B483F38}" destId="{53A0B4B0-1BE6-FD47-983C-BF93A2C65317}" srcOrd="3" destOrd="0" presId="urn:microsoft.com/office/officeart/2005/8/layout/hierarchy6"/>
    <dgm:cxn modelId="{1BD5C2B8-36DF-4F82-A11F-4B3289CEA52A}" type="presParOf" srcId="{53A0B4B0-1BE6-FD47-983C-BF93A2C65317}" destId="{8AB4F6DC-D565-C040-AC21-14E23C142455}" srcOrd="0" destOrd="0" presId="urn:microsoft.com/office/officeart/2005/8/layout/hierarchy6"/>
    <dgm:cxn modelId="{C55C8A75-C252-406A-B0CA-3AB3F18E8B4F}" type="presParOf" srcId="{53A0B4B0-1BE6-FD47-983C-BF93A2C65317}" destId="{86B320EB-EB78-6745-828D-50373B2F3818}" srcOrd="1" destOrd="0" presId="urn:microsoft.com/office/officeart/2005/8/layout/hierarchy6"/>
    <dgm:cxn modelId="{1C809FA5-EDD4-48E9-97E6-6454C487BF8F}" type="presParOf" srcId="{64FB06A2-44DC-C24C-BBC5-DAB7D82A3703}" destId="{7F5BA98C-D383-C84D-A9AF-2576823C4BA4}" srcOrd="6" destOrd="0" presId="urn:microsoft.com/office/officeart/2005/8/layout/hierarchy6"/>
    <dgm:cxn modelId="{CFE0CD47-0216-48EA-840C-E700821B3F20}" type="presParOf" srcId="{64FB06A2-44DC-C24C-BBC5-DAB7D82A3703}" destId="{3319E6FE-FD60-3A42-8445-F2DD2A927FCC}" srcOrd="7" destOrd="0" presId="urn:microsoft.com/office/officeart/2005/8/layout/hierarchy6"/>
    <dgm:cxn modelId="{294D7F28-C56B-483F-9B28-3D38675B600B}" type="presParOf" srcId="{3319E6FE-FD60-3A42-8445-F2DD2A927FCC}" destId="{20621B13-22AD-D748-8B21-496F64C3F1A1}" srcOrd="0" destOrd="0" presId="urn:microsoft.com/office/officeart/2005/8/layout/hierarchy6"/>
    <dgm:cxn modelId="{A2CFFE5D-91F8-4523-8749-574C65F73C88}" type="presParOf" srcId="{3319E6FE-FD60-3A42-8445-F2DD2A927FCC}" destId="{0AE66E84-5A87-B944-885F-2B6D591372CD}" srcOrd="1" destOrd="0" presId="urn:microsoft.com/office/officeart/2005/8/layout/hierarchy6"/>
    <dgm:cxn modelId="{A50DC79F-A9D6-4BC0-9136-925D10F967EA}" type="presParOf" srcId="{64FB06A2-44DC-C24C-BBC5-DAB7D82A3703}" destId="{26C9980D-A51D-6340-B4E1-D90E4DB49737}" srcOrd="8" destOrd="0" presId="urn:microsoft.com/office/officeart/2005/8/layout/hierarchy6"/>
    <dgm:cxn modelId="{4C7564B1-5BE8-4C06-B652-D0DC8AF6731E}" type="presParOf" srcId="{64FB06A2-44DC-C24C-BBC5-DAB7D82A3703}" destId="{0599F9B9-9C1F-404C-835B-478FE9A3DD37}" srcOrd="9" destOrd="0" presId="urn:microsoft.com/office/officeart/2005/8/layout/hierarchy6"/>
    <dgm:cxn modelId="{FAC818C0-C6B7-4047-B27A-CC4C4EFE1103}" type="presParOf" srcId="{0599F9B9-9C1F-404C-835B-478FE9A3DD37}" destId="{B76FCF91-2D1F-3245-8E0F-9FF29FA289F4}" srcOrd="0" destOrd="0" presId="urn:microsoft.com/office/officeart/2005/8/layout/hierarchy6"/>
    <dgm:cxn modelId="{D6D78783-C184-4E1C-A32F-7A2E459C0E51}" type="presParOf" srcId="{0599F9B9-9C1F-404C-835B-478FE9A3DD37}" destId="{A448B525-EAEB-6F48-BA5A-EB132C006AF8}" srcOrd="1" destOrd="0" presId="urn:microsoft.com/office/officeart/2005/8/layout/hierarchy6"/>
    <dgm:cxn modelId="{7B206BCB-ADA0-4B97-A776-9E3FAA0D96C2}" type="presParOf" srcId="{DE298A7E-D73F-374F-89ED-88F9603F17FA}" destId="{EA366C73-0BB6-0E4B-89CE-F257558A4532}" srcOrd="1" destOrd="0" presId="urn:microsoft.com/office/officeart/2005/8/layout/hierarchy6"/>
    <dgm:cxn modelId="{1571F51D-307F-427D-8B1C-A1E697873A05}" type="presParOf" srcId="{EA366C73-0BB6-0E4B-89CE-F257558A4532}" destId="{B9BE4EC0-48C0-5C4D-8462-F70842E16F5A}" srcOrd="0" destOrd="0" presId="urn:microsoft.com/office/officeart/2005/8/layout/hierarchy6"/>
    <dgm:cxn modelId="{4663ABE4-B83C-4869-B07D-9D807F25F80A}" type="presParOf" srcId="{B9BE4EC0-48C0-5C4D-8462-F70842E16F5A}" destId="{23F2B22C-E0EE-A840-9EB0-945FE3C85CFD}" srcOrd="0" destOrd="0" presId="urn:microsoft.com/office/officeart/2005/8/layout/hierarchy6"/>
    <dgm:cxn modelId="{B7195433-11D5-41DE-AF1E-3D24E9A6C14A}" type="presParOf" srcId="{B9BE4EC0-48C0-5C4D-8462-F70842E16F5A}" destId="{7CF07570-3018-0742-845A-6124C450587F}" srcOrd="1" destOrd="0" presId="urn:microsoft.com/office/officeart/2005/8/layout/hierarchy6"/>
    <dgm:cxn modelId="{E3440D3A-313F-4587-B05C-63A3FCAB6651}" type="presParOf" srcId="{EA366C73-0BB6-0E4B-89CE-F257558A4532}" destId="{B29BA9CC-7720-2843-8821-530B34E7D466}" srcOrd="1" destOrd="0" presId="urn:microsoft.com/office/officeart/2005/8/layout/hierarchy6"/>
    <dgm:cxn modelId="{463801F9-39BF-4E5E-8C74-1D91F9D55827}" type="presParOf" srcId="{B29BA9CC-7720-2843-8821-530B34E7D466}" destId="{F4FE95A2-ADBA-7D46-87B4-2111A1F2E44B}" srcOrd="0" destOrd="0" presId="urn:microsoft.com/office/officeart/2005/8/layout/hierarchy6"/>
    <dgm:cxn modelId="{7B497435-6815-4863-8626-17F364F9940F}" type="presParOf" srcId="{EA366C73-0BB6-0E4B-89CE-F257558A4532}" destId="{1288A0AE-48C4-E845-B6C8-E67C38D02224}" srcOrd="2" destOrd="0" presId="urn:microsoft.com/office/officeart/2005/8/layout/hierarchy6"/>
    <dgm:cxn modelId="{151DB346-F1A8-42AB-A871-C159694CED67}" type="presParOf" srcId="{1288A0AE-48C4-E845-B6C8-E67C38D02224}" destId="{F3366844-B469-264E-B216-F820DE6AD262}" srcOrd="0" destOrd="0" presId="urn:microsoft.com/office/officeart/2005/8/layout/hierarchy6"/>
    <dgm:cxn modelId="{4CE827B2-5EFD-4D9E-8196-1B7CBD91E7B3}" type="presParOf" srcId="{1288A0AE-48C4-E845-B6C8-E67C38D02224}" destId="{C47350B0-B1A4-C748-B152-7BBC793F085F}" srcOrd="1" destOrd="0" presId="urn:microsoft.com/office/officeart/2005/8/layout/hierarchy6"/>
    <dgm:cxn modelId="{1D765BEF-9638-426F-8E22-A02EF4A914AE}" type="presParOf" srcId="{EA366C73-0BB6-0E4B-89CE-F257558A4532}" destId="{DFCCFF16-9FF7-9144-AF30-D2F11AEE78EF}" srcOrd="3" destOrd="0" presId="urn:microsoft.com/office/officeart/2005/8/layout/hierarchy6"/>
    <dgm:cxn modelId="{40802BBE-728C-4DB8-8B81-F6959C793EC8}" type="presParOf" srcId="{DFCCFF16-9FF7-9144-AF30-D2F11AEE78EF}" destId="{67C391E6-5D26-6949-B102-93DEE8076140}" srcOrd="0" destOrd="0" presId="urn:microsoft.com/office/officeart/2005/8/layout/hierarchy6"/>
    <dgm:cxn modelId="{74FD50A9-FD95-43F3-92CD-ACE18340020A}" type="presParOf" srcId="{EA366C73-0BB6-0E4B-89CE-F257558A4532}" destId="{346C02A8-3D77-4743-8042-17BA01995FB5}" srcOrd="4" destOrd="0" presId="urn:microsoft.com/office/officeart/2005/8/layout/hierarchy6"/>
    <dgm:cxn modelId="{05F3EF97-EED8-4306-8FB0-7F45B3A9320F}" type="presParOf" srcId="{346C02A8-3D77-4743-8042-17BA01995FB5}" destId="{6A476316-836C-DD45-9C02-3F6667D0F856}" srcOrd="0" destOrd="0" presId="urn:microsoft.com/office/officeart/2005/8/layout/hierarchy6"/>
    <dgm:cxn modelId="{C6049C1A-4710-4024-8A10-65A6D74424F3}" type="presParOf" srcId="{346C02A8-3D77-4743-8042-17BA01995FB5}" destId="{AD955240-7C31-9842-9EEB-7984E51251F4}" srcOrd="1" destOrd="0" presId="urn:microsoft.com/office/officeart/2005/8/layout/hierarchy6"/>
    <dgm:cxn modelId="{D9F1E51F-0967-412D-9045-E92C0C901FC6}" type="presParOf" srcId="{EA366C73-0BB6-0E4B-89CE-F257558A4532}" destId="{2DCDFE83-B5D1-EB44-9A53-368FE9A582DB}" srcOrd="5" destOrd="0" presId="urn:microsoft.com/office/officeart/2005/8/layout/hierarchy6"/>
    <dgm:cxn modelId="{D5327EBB-98FD-4F90-960F-E422C186E7C3}" type="presParOf" srcId="{2DCDFE83-B5D1-EB44-9A53-368FE9A582DB}" destId="{E64A4EEC-BB12-5543-B946-F4D0160CC77F}" srcOrd="0" destOrd="0" presId="urn:microsoft.com/office/officeart/2005/8/layout/hierarchy6"/>
    <dgm:cxn modelId="{CDC20CFD-2EDF-4358-BB28-1FF1AAD04D90}" type="presParOf" srcId="{EA366C73-0BB6-0E4B-89CE-F257558A4532}" destId="{A87AA32A-1DD0-D84D-812D-4D82F5A111DB}" srcOrd="6" destOrd="0" presId="urn:microsoft.com/office/officeart/2005/8/layout/hierarchy6"/>
    <dgm:cxn modelId="{C3B1ABA6-63C7-4EA7-A767-D60F1AA883E5}" type="presParOf" srcId="{A87AA32A-1DD0-D84D-812D-4D82F5A111DB}" destId="{DEA57323-74EB-C34A-9124-EEFFD4EBB844}" srcOrd="0" destOrd="0" presId="urn:microsoft.com/office/officeart/2005/8/layout/hierarchy6"/>
    <dgm:cxn modelId="{969F5ABB-A745-43BB-88C2-8C4E06FDA2B1}" type="presParOf" srcId="{A87AA32A-1DD0-D84D-812D-4D82F5A111DB}" destId="{DB309360-8C61-1F4B-BA1F-76FC583E192B}" srcOrd="1" destOrd="0" presId="urn:microsoft.com/office/officeart/2005/8/layout/hierarchy6"/>
    <dgm:cxn modelId="{7216E1DA-ABE7-4094-822E-AB556A3D0A4F}" type="presParOf" srcId="{EA366C73-0BB6-0E4B-89CE-F257558A4532}" destId="{4DB56308-5A8D-6343-BF72-80ABC34333E3}" srcOrd="7" destOrd="0" presId="urn:microsoft.com/office/officeart/2005/8/layout/hierarchy6"/>
    <dgm:cxn modelId="{5AD6F54D-39B6-4C47-9E18-AC1A91FE0AA7}" type="presParOf" srcId="{4DB56308-5A8D-6343-BF72-80ABC34333E3}" destId="{881AE5AF-7B43-3348-AB6D-8600FD3DC95C}" srcOrd="0" destOrd="0" presId="urn:microsoft.com/office/officeart/2005/8/layout/hierarchy6"/>
    <dgm:cxn modelId="{1EC26C40-1627-45E8-BE47-DF14939FC602}" type="presParOf" srcId="{EA366C73-0BB6-0E4B-89CE-F257558A4532}" destId="{24090599-BA8A-9344-815B-AEC00A9ABFF1}" srcOrd="8" destOrd="0" presId="urn:microsoft.com/office/officeart/2005/8/layout/hierarchy6"/>
    <dgm:cxn modelId="{A8A9C9FC-2EE7-40C4-A336-92DDC90D9843}" type="presParOf" srcId="{24090599-BA8A-9344-815B-AEC00A9ABFF1}" destId="{FECD39A6-D7D0-9041-B56B-8E8A03658BE4}" srcOrd="0" destOrd="0" presId="urn:microsoft.com/office/officeart/2005/8/layout/hierarchy6"/>
    <dgm:cxn modelId="{12713A77-8B03-4700-A76D-7C1F83B70ACF}" type="presParOf" srcId="{24090599-BA8A-9344-815B-AEC00A9ABFF1}" destId="{D09B0A23-9E95-B34F-A8C6-15DB7321F3B3}" srcOrd="1" destOrd="0" presId="urn:microsoft.com/office/officeart/2005/8/layout/hierarchy6"/>
    <dgm:cxn modelId="{5DF1CD87-155A-4EFB-9327-95660D87E19A}" type="presParOf" srcId="{EA366C73-0BB6-0E4B-89CE-F257558A4532}" destId="{9E9DEEB9-C5F2-4EBA-9DFA-7F6CA985BD6B}" srcOrd="9" destOrd="0" presId="urn:microsoft.com/office/officeart/2005/8/layout/hierarchy6"/>
    <dgm:cxn modelId="{6F27189C-55BA-4029-B037-9FA0F8175106}" type="presParOf" srcId="{9E9DEEB9-C5F2-4EBA-9DFA-7F6CA985BD6B}" destId="{01DAA51C-E06D-4063-AC73-B6B10012CD17}" srcOrd="0" destOrd="0" presId="urn:microsoft.com/office/officeart/2005/8/layout/hierarchy6"/>
    <dgm:cxn modelId="{A99DBAF5-730D-4F52-A4BD-040730C5E346}" type="presParOf" srcId="{EA366C73-0BB6-0E4B-89CE-F257558A4532}" destId="{9F02A6DB-875F-45B4-A0A9-CA016962577B}" srcOrd="10" destOrd="0" presId="urn:microsoft.com/office/officeart/2005/8/layout/hierarchy6"/>
    <dgm:cxn modelId="{A065D23B-4AC9-4B11-A448-701397B9BBCD}" type="presParOf" srcId="{9F02A6DB-875F-45B4-A0A9-CA016962577B}" destId="{65C54D84-9AA4-4635-8D5A-C30537103D51}" srcOrd="0" destOrd="0" presId="urn:microsoft.com/office/officeart/2005/8/layout/hierarchy6"/>
    <dgm:cxn modelId="{1C4F6BBD-C01F-4E6E-845D-65B8D05DA4A0}" type="presParOf" srcId="{9F02A6DB-875F-45B4-A0A9-CA016962577B}" destId="{8863DD5C-BBA3-4F9F-875F-87FED5B931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>
              <a:solidFill>
                <a:schemeClr val="bg1"/>
              </a:solidFill>
            </a:rPr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1,4 млн тг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350 000 ТГ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1,4 млн тг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2,1 млн ТГ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700 000 тг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20% = 1 005 200 ТГ 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320 000 ТГ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210 000 тг</a:t>
          </a:r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149 100 ТГ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48 300 ТГ </a:t>
          </a: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70 000 тг</a:t>
          </a:r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700 000 тг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350 000 тг</a:t>
          </a:r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1,4 млн ТГ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70 000 Тг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700 000 тг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105 000 тг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70 000 тг</a:t>
          </a:r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56 000 тг</a:t>
          </a:r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140 000 тг</a:t>
          </a:r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105 000 тг</a:t>
          </a:r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B1BCA1B2-E7E9-4CAC-8CDA-70DC69E9E2A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10% = 46 200 ТГ </a:t>
          </a:r>
        </a:p>
      </dgm:t>
    </dgm:pt>
    <dgm:pt modelId="{B4987777-D3D7-4676-9075-5EA73F1BC54B}" type="parTrans" cxnId="{D49C7E77-452A-4A5A-8DAD-13CC933E3A64}">
      <dgm:prSet/>
      <dgm:spPr/>
      <dgm:t>
        <a:bodyPr/>
        <a:lstStyle/>
        <a:p>
          <a:endParaRPr lang="ru-RU"/>
        </a:p>
      </dgm:t>
    </dgm:pt>
    <dgm:pt modelId="{DC96C18C-A5D1-4894-8381-F9E41E34F365}" type="sibTrans" cxnId="{D49C7E77-452A-4A5A-8DAD-13CC933E3A64}">
      <dgm:prSet/>
      <dgm:spPr/>
      <dgm:t>
        <a:bodyPr/>
        <a:lstStyle/>
        <a:p>
          <a:endParaRPr lang="ru-RU"/>
        </a:p>
      </dgm:t>
    </dgm:pt>
    <dgm:pt modelId="{8E1F528C-2C19-41DA-B646-088F974E2C0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21 000 тг</a:t>
          </a:r>
        </a:p>
      </dgm:t>
    </dgm:pt>
    <dgm:pt modelId="{87585C70-D5D9-45D7-9C5C-8A768D3D729C}" type="parTrans" cxnId="{FE18D5FF-3526-4E54-818C-B59A1CE75C9A}">
      <dgm:prSet/>
      <dgm:spPr/>
      <dgm:t>
        <a:bodyPr/>
        <a:lstStyle/>
        <a:p>
          <a:endParaRPr lang="ru-RU"/>
        </a:p>
      </dgm:t>
    </dgm:pt>
    <dgm:pt modelId="{83506848-05EE-487C-9F04-A90881D0FE4E}" type="sibTrans" cxnId="{FE18D5FF-3526-4E54-818C-B59A1CE75C9A}">
      <dgm:prSet/>
      <dgm:spPr/>
      <dgm:t>
        <a:bodyPr/>
        <a:lstStyle/>
        <a:p>
          <a:endParaRPr lang="ru-RU"/>
        </a:p>
      </dgm:t>
    </dgm:pt>
    <dgm:pt modelId="{ECB96C9C-58DC-4C5C-933A-C698CA4AAC3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105 000 тг</a:t>
          </a:r>
        </a:p>
      </dgm:t>
    </dgm:pt>
    <dgm:pt modelId="{A023C6CD-D0C8-41DC-9F7B-3DE9E3FB3CC1}" type="parTrans" cxnId="{BFE1D0F3-7B1E-4999-AB56-F55C7D099A1E}">
      <dgm:prSet/>
      <dgm:spPr/>
      <dgm:t>
        <a:bodyPr/>
        <a:lstStyle/>
        <a:p>
          <a:endParaRPr lang="ru-RU"/>
        </a:p>
      </dgm:t>
    </dgm:pt>
    <dgm:pt modelId="{C7D647A3-6AE1-4C03-97AF-7A5171578A5E}" type="sibTrans" cxnId="{BFE1D0F3-7B1E-4999-AB56-F55C7D099A1E}">
      <dgm:prSet/>
      <dgm:spPr/>
      <dgm:t>
        <a:bodyPr/>
        <a:lstStyle/>
        <a:p>
          <a:endParaRPr lang="ru-RU"/>
        </a:p>
      </dgm:t>
    </dgm:pt>
    <dgm:pt modelId="{3B46D025-98A8-4A09-AA91-AF65B660162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119 000 тг</a:t>
          </a:r>
        </a:p>
      </dgm:t>
    </dgm:pt>
    <dgm:pt modelId="{C9C186B5-9A46-438C-AD42-958CE2AD2E17}" type="parTrans" cxnId="{02A11000-B5DC-4902-B56D-0829511DB4E7}">
      <dgm:prSet/>
      <dgm:spPr/>
      <dgm:t>
        <a:bodyPr/>
        <a:lstStyle/>
        <a:p>
          <a:endParaRPr lang="ru-RU"/>
        </a:p>
      </dgm:t>
    </dgm:pt>
    <dgm:pt modelId="{2CF9E126-76F1-48EC-86A3-C019F6992479}" type="sibTrans" cxnId="{02A11000-B5DC-4902-B56D-0829511DB4E7}">
      <dgm:prSet/>
      <dgm:spPr/>
      <dgm:t>
        <a:bodyPr/>
        <a:lstStyle/>
        <a:p>
          <a:endParaRPr lang="ru-RU"/>
        </a:p>
      </dgm:t>
    </dgm:pt>
    <dgm:pt modelId="{40E1BF1C-4034-4E5A-94B4-F34F99CE5E1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140 000 тг</a:t>
          </a:r>
        </a:p>
      </dgm:t>
    </dgm:pt>
    <dgm:pt modelId="{0EC434C9-9574-4AE6-8ACD-B2030B741F2F}" type="parTrans" cxnId="{C0161106-70CB-4889-A057-9105B970141A}">
      <dgm:prSet/>
      <dgm:spPr/>
      <dgm:t>
        <a:bodyPr/>
        <a:lstStyle/>
        <a:p>
          <a:endParaRPr lang="ru-RU"/>
        </a:p>
      </dgm:t>
    </dgm:pt>
    <dgm:pt modelId="{5D712802-0F3A-4F0A-B9D9-A13EB3BA23CC}" type="sibTrans" cxnId="{C0161106-70CB-4889-A057-9105B970141A}">
      <dgm:prSet/>
      <dgm:spPr/>
      <dgm:t>
        <a:bodyPr/>
        <a:lstStyle/>
        <a:p>
          <a:endParaRPr lang="ru-RU"/>
        </a:p>
      </dgm:t>
    </dgm:pt>
    <dgm:pt modelId="{FAA6991D-0038-4406-B322-6DBAFE0FB20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dirty="0"/>
            <a:t>63 000 тг</a:t>
          </a:r>
        </a:p>
      </dgm:t>
    </dgm:pt>
    <dgm:pt modelId="{FC4BB98E-6902-4EB1-B670-49164B91BEA7}" type="parTrans" cxnId="{364BF9C8-9B8A-48DB-AB36-C98E9209D73A}">
      <dgm:prSet/>
      <dgm:spPr/>
      <dgm:t>
        <a:bodyPr/>
        <a:lstStyle/>
        <a:p>
          <a:endParaRPr lang="ru-RU"/>
        </a:p>
      </dgm:t>
    </dgm:pt>
    <dgm:pt modelId="{7F140717-B9B8-40E8-9A3B-DF8AA864D1DB}" type="sibTrans" cxnId="{364BF9C8-9B8A-48DB-AB36-C98E9209D73A}">
      <dgm:prSet/>
      <dgm:spPr/>
      <dgm:t>
        <a:bodyPr/>
        <a:lstStyle/>
        <a:p>
          <a:endParaRPr lang="ru-RU"/>
        </a:p>
      </dgm:t>
    </dgm:pt>
    <dgm:pt modelId="{20863CE2-ED54-4911-A014-06A0BC14AA0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14 000 тг</a:t>
          </a:r>
        </a:p>
      </dgm:t>
    </dgm:pt>
    <dgm:pt modelId="{F2B40C8D-93EA-4D11-91A7-A9D39DDFBB2E}" type="parTrans" cxnId="{6428AB69-14B0-48C9-A168-05971C6112E2}">
      <dgm:prSet/>
      <dgm:spPr/>
      <dgm:t>
        <a:bodyPr/>
        <a:lstStyle/>
        <a:p>
          <a:endParaRPr lang="ru-RU"/>
        </a:p>
      </dgm:t>
    </dgm:pt>
    <dgm:pt modelId="{D1C562CF-93E2-4AC2-B2D4-44C2D87668D4}" type="sibTrans" cxnId="{6428AB69-14B0-48C9-A168-05971C6112E2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18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18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18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18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6F52A59B-C7B4-4AF4-8829-7E23CCCC45E6}" type="pres">
      <dgm:prSet presAssocID="{87585C70-D5D9-45D7-9C5C-8A768D3D729C}" presName="Name19" presStyleLbl="parChTrans1D4" presStyleIdx="2" presStyleCnt="18"/>
      <dgm:spPr/>
    </dgm:pt>
    <dgm:pt modelId="{7FF58E5C-E61B-455D-97EA-2B1BC2C32BAE}" type="pres">
      <dgm:prSet presAssocID="{8E1F528C-2C19-41DA-B646-088F974E2C05}" presName="Name21" presStyleCnt="0"/>
      <dgm:spPr/>
    </dgm:pt>
    <dgm:pt modelId="{550E61AB-B134-4F82-99F3-28CB6F6A7F53}" type="pres">
      <dgm:prSet presAssocID="{8E1F528C-2C19-41DA-B646-088F974E2C05}" presName="level2Shape" presStyleLbl="node4" presStyleIdx="2" presStyleCnt="18"/>
      <dgm:spPr>
        <a:prstGeom prst="ellipse">
          <a:avLst/>
        </a:prstGeom>
      </dgm:spPr>
    </dgm:pt>
    <dgm:pt modelId="{015E7FEF-0614-470D-8393-0D27CA8A0175}" type="pres">
      <dgm:prSet presAssocID="{8E1F528C-2C19-41DA-B646-088F974E2C05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3" presStyleCnt="18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3" presStyleCnt="18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4" presStyleCnt="18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4" presStyleCnt="18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5" presStyleCnt="18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5" presStyleCnt="18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6" presStyleCnt="18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6" presStyleCnt="18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063B52C3-370B-405B-8DC9-4383A167BEA0}" type="pres">
      <dgm:prSet presAssocID="{0EC434C9-9574-4AE6-8ACD-B2030B741F2F}" presName="Name19" presStyleLbl="parChTrans1D4" presStyleIdx="7" presStyleCnt="18"/>
      <dgm:spPr/>
    </dgm:pt>
    <dgm:pt modelId="{2AE367AE-8834-4B03-9059-21FC2B35A015}" type="pres">
      <dgm:prSet presAssocID="{40E1BF1C-4034-4E5A-94B4-F34F99CE5E12}" presName="Name21" presStyleCnt="0"/>
      <dgm:spPr/>
    </dgm:pt>
    <dgm:pt modelId="{162CCD7D-3E1B-4555-94FC-5BD73FFDC27E}" type="pres">
      <dgm:prSet presAssocID="{40E1BF1C-4034-4E5A-94B4-F34F99CE5E12}" presName="level2Shape" presStyleLbl="node4" presStyleIdx="7" presStyleCnt="18"/>
      <dgm:spPr>
        <a:prstGeom prst="ellipse">
          <a:avLst/>
        </a:prstGeom>
      </dgm:spPr>
    </dgm:pt>
    <dgm:pt modelId="{E9E94992-F55B-4234-85CD-208E33C017B8}" type="pres">
      <dgm:prSet presAssocID="{40E1BF1C-4034-4E5A-94B4-F34F99CE5E12}" presName="hierChild3" presStyleCnt="0"/>
      <dgm:spPr/>
    </dgm:pt>
    <dgm:pt modelId="{D601D56A-45C5-4863-9FEF-C81B2F544489}" type="pres">
      <dgm:prSet presAssocID="{A023C6CD-D0C8-41DC-9F7B-3DE9E3FB3CC1}" presName="Name19" presStyleLbl="parChTrans1D4" presStyleIdx="8" presStyleCnt="18"/>
      <dgm:spPr/>
    </dgm:pt>
    <dgm:pt modelId="{12A05CC2-41D7-44F0-BEB4-AE73A5B8095C}" type="pres">
      <dgm:prSet presAssocID="{ECB96C9C-58DC-4C5C-933A-C698CA4AAC38}" presName="Name21" presStyleCnt="0"/>
      <dgm:spPr/>
    </dgm:pt>
    <dgm:pt modelId="{7F00D9B0-D623-42EF-BD62-747AEC06EC63}" type="pres">
      <dgm:prSet presAssocID="{ECB96C9C-58DC-4C5C-933A-C698CA4AAC38}" presName="level2Shape" presStyleLbl="node4" presStyleIdx="8" presStyleCnt="18"/>
      <dgm:spPr>
        <a:prstGeom prst="ellipse">
          <a:avLst/>
        </a:prstGeom>
      </dgm:spPr>
    </dgm:pt>
    <dgm:pt modelId="{8A2F4B4A-917E-461D-A5E7-D9BD3524471D}" type="pres">
      <dgm:prSet presAssocID="{ECB96C9C-58DC-4C5C-933A-C698CA4AAC38}" presName="hierChild3" presStyleCnt="0"/>
      <dgm:spPr/>
    </dgm:pt>
    <dgm:pt modelId="{3AE022F7-2C3C-4143-83BC-FBFC3416B663}" type="pres">
      <dgm:prSet presAssocID="{C9C186B5-9A46-438C-AD42-958CE2AD2E17}" presName="Name19" presStyleLbl="parChTrans1D4" presStyleIdx="9" presStyleCnt="18"/>
      <dgm:spPr/>
    </dgm:pt>
    <dgm:pt modelId="{AC99FB77-B962-494D-9FEA-1619E1EE8675}" type="pres">
      <dgm:prSet presAssocID="{3B46D025-98A8-4A09-AA91-AF65B660162F}" presName="Name21" presStyleCnt="0"/>
      <dgm:spPr/>
    </dgm:pt>
    <dgm:pt modelId="{8139E842-E011-4C83-B372-00312AF95553}" type="pres">
      <dgm:prSet presAssocID="{3B46D025-98A8-4A09-AA91-AF65B660162F}" presName="level2Shape" presStyleLbl="node4" presStyleIdx="9" presStyleCnt="18"/>
      <dgm:spPr>
        <a:prstGeom prst="ellipse">
          <a:avLst/>
        </a:prstGeom>
      </dgm:spPr>
    </dgm:pt>
    <dgm:pt modelId="{B9048ECE-B374-4622-B888-EB30217A448F}" type="pres">
      <dgm:prSet presAssocID="{3B46D025-98A8-4A09-AA91-AF65B660162F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10" presStyleCnt="18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10" presStyleCnt="18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1" presStyleCnt="18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1" presStyleCnt="18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2" presStyleCnt="18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2" presStyleCnt="18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3" presStyleCnt="18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3" presStyleCnt="18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4" presStyleCnt="18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4" presStyleCnt="18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540D5C02-0ABC-4789-A0F8-8D494DB55602}" type="pres">
      <dgm:prSet presAssocID="{FC4BB98E-6902-4EB1-B670-49164B91BEA7}" presName="Name19" presStyleLbl="parChTrans1D4" presStyleIdx="15" presStyleCnt="18"/>
      <dgm:spPr/>
    </dgm:pt>
    <dgm:pt modelId="{2DF94CDA-B5F2-48D8-BCD0-04C93301EA8A}" type="pres">
      <dgm:prSet presAssocID="{FAA6991D-0038-4406-B322-6DBAFE0FB208}" presName="Name21" presStyleCnt="0"/>
      <dgm:spPr/>
    </dgm:pt>
    <dgm:pt modelId="{4AEA3E24-7D78-497A-8F7D-67A8AE5B5A04}" type="pres">
      <dgm:prSet presAssocID="{FAA6991D-0038-4406-B322-6DBAFE0FB208}" presName="level2Shape" presStyleLbl="node4" presStyleIdx="15" presStyleCnt="18"/>
      <dgm:spPr>
        <a:prstGeom prst="ellipse">
          <a:avLst/>
        </a:prstGeom>
      </dgm:spPr>
    </dgm:pt>
    <dgm:pt modelId="{0F43974D-4F06-4CFF-A954-55AA52872BA5}" type="pres">
      <dgm:prSet presAssocID="{FAA6991D-0038-4406-B322-6DBAFE0FB208}" presName="hierChild3" presStyleCnt="0"/>
      <dgm:spPr/>
    </dgm:pt>
    <dgm:pt modelId="{530F9C8A-5F10-4449-B671-43C42E6B6A37}" type="pres">
      <dgm:prSet presAssocID="{F2B40C8D-93EA-4D11-91A7-A9D39DDFBB2E}" presName="Name19" presStyleLbl="parChTrans1D4" presStyleIdx="16" presStyleCnt="18"/>
      <dgm:spPr/>
    </dgm:pt>
    <dgm:pt modelId="{D1D7A08B-E55A-4F83-8886-3918C654D4D7}" type="pres">
      <dgm:prSet presAssocID="{20863CE2-ED54-4911-A014-06A0BC14AA00}" presName="Name21" presStyleCnt="0"/>
      <dgm:spPr/>
    </dgm:pt>
    <dgm:pt modelId="{14786596-A982-4311-852F-7BB05F89A7AA}" type="pres">
      <dgm:prSet presAssocID="{20863CE2-ED54-4911-A014-06A0BC14AA00}" presName="level2Shape" presStyleLbl="node4" presStyleIdx="16" presStyleCnt="18"/>
      <dgm:spPr>
        <a:prstGeom prst="ellipse">
          <a:avLst/>
        </a:prstGeom>
      </dgm:spPr>
    </dgm:pt>
    <dgm:pt modelId="{F2402901-8B29-4001-A63B-DE8A71C4A677}" type="pres">
      <dgm:prSet presAssocID="{20863CE2-ED54-4911-A014-06A0BC14AA00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7" presStyleCnt="18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7" presStyleCnt="18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6"/>
      <dgm:spPr/>
    </dgm:pt>
    <dgm:pt modelId="{7CF07570-3018-0742-845A-6124C450587F}" type="pres">
      <dgm:prSet presAssocID="{62E0F2CC-3EC2-A041-BDFF-61A78617C0B9}" presName="bgRectTx" presStyleLbl="bgShp" presStyleIdx="0" presStyleCnt="6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6"/>
      <dgm:spPr/>
    </dgm:pt>
    <dgm:pt modelId="{C47350B0-B1A4-C748-B152-7BBC793F085F}" type="pres">
      <dgm:prSet presAssocID="{6C683A97-8ECA-4647-9A5C-F0BAA32CFC57}" presName="bgRectTx" presStyleLbl="bgShp" presStyleIdx="1" presStyleCnt="6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6"/>
      <dgm:spPr/>
    </dgm:pt>
    <dgm:pt modelId="{AD955240-7C31-9842-9EEB-7984E51251F4}" type="pres">
      <dgm:prSet presAssocID="{8350B015-D354-A04D-B0F4-845CE99662FF}" presName="bgRectTx" presStyleLbl="bgShp" presStyleIdx="2" presStyleCnt="6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6"/>
      <dgm:spPr/>
    </dgm:pt>
    <dgm:pt modelId="{DB309360-8C61-1F4B-BA1F-76FC583E192B}" type="pres">
      <dgm:prSet presAssocID="{2168985F-5031-9345-AB41-3848540720F6}" presName="bgRectTx" presStyleLbl="bgShp" presStyleIdx="3" presStyleCnt="6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6"/>
      <dgm:spPr/>
    </dgm:pt>
    <dgm:pt modelId="{D09B0A23-9E95-B34F-A8C6-15DB7321F3B3}" type="pres">
      <dgm:prSet presAssocID="{8387E9C9-0F90-0B4C-9946-BC4040243BA9}" presName="bgRectTx" presStyleLbl="bgShp" presStyleIdx="4" presStyleCnt="6">
        <dgm:presLayoutVars>
          <dgm:bulletEnabled val="1"/>
        </dgm:presLayoutVars>
      </dgm:prSet>
      <dgm:spPr/>
    </dgm:pt>
    <dgm:pt modelId="{9E9DEEB9-C5F2-4EBA-9DFA-7F6CA985BD6B}" type="pres">
      <dgm:prSet presAssocID="{8387E9C9-0F90-0B4C-9946-BC4040243BA9}" presName="spComp" presStyleCnt="0"/>
      <dgm:spPr/>
    </dgm:pt>
    <dgm:pt modelId="{01DAA51C-E06D-4063-AC73-B6B10012CD17}" type="pres">
      <dgm:prSet presAssocID="{8387E9C9-0F90-0B4C-9946-BC4040243BA9}" presName="vSp" presStyleCnt="0"/>
      <dgm:spPr/>
    </dgm:pt>
    <dgm:pt modelId="{9F02A6DB-875F-45B4-A0A9-CA016962577B}" type="pres">
      <dgm:prSet presAssocID="{B1BCA1B2-E7E9-4CAC-8CDA-70DC69E9E2AF}" presName="rectComp" presStyleCnt="0"/>
      <dgm:spPr/>
    </dgm:pt>
    <dgm:pt modelId="{65C54D84-9AA4-4635-8D5A-C30537103D51}" type="pres">
      <dgm:prSet presAssocID="{B1BCA1B2-E7E9-4CAC-8CDA-70DC69E9E2AF}" presName="bgRect" presStyleLbl="bgShp" presStyleIdx="5" presStyleCnt="6" custLinFactNeighborY="-1860"/>
      <dgm:spPr/>
    </dgm:pt>
    <dgm:pt modelId="{8863DD5C-BBA3-4F9F-875F-87FED5B93136}" type="pres">
      <dgm:prSet presAssocID="{B1BCA1B2-E7E9-4CAC-8CDA-70DC69E9E2AF}" presName="bgRectTx" presStyleLbl="bgShp" presStyleIdx="5" presStyleCnt="6">
        <dgm:presLayoutVars>
          <dgm:bulletEnabled val="1"/>
        </dgm:presLayoutVars>
      </dgm:prSet>
      <dgm:spPr/>
    </dgm:pt>
  </dgm:ptLst>
  <dgm:cxnLst>
    <dgm:cxn modelId="{02A11000-B5DC-4902-B56D-0829511DB4E7}" srcId="{B55A2738-03DB-0A44-A545-2A773676BC31}" destId="{3B46D025-98A8-4A09-AA91-AF65B660162F}" srcOrd="2" destOrd="0" parTransId="{C9C186B5-9A46-438C-AD42-958CE2AD2E17}" sibTransId="{2CF9E126-76F1-48EC-86A3-C019F6992479}"/>
    <dgm:cxn modelId="{62BE5102-5F9A-4B7E-86BA-D3678CF2C4DA}" type="presOf" srcId="{ECB96C9C-58DC-4C5C-933A-C698CA4AAC38}" destId="{7F00D9B0-D623-42EF-BD62-747AEC06EC63}" srcOrd="0" destOrd="0" presId="urn:microsoft.com/office/officeart/2005/8/layout/hierarchy6"/>
    <dgm:cxn modelId="{813A1305-D9F7-4992-BAE3-6B2C4AC6367A}" type="presOf" srcId="{C06E3F0A-9F6C-2040-81CA-44A865653558}" destId="{26C9980D-A51D-6340-B4E1-D90E4DB49737}" srcOrd="0" destOrd="0" presId="urn:microsoft.com/office/officeart/2005/8/layout/hierarchy6"/>
    <dgm:cxn modelId="{C0161106-70CB-4889-A057-9105B970141A}" srcId="{B55A2738-03DB-0A44-A545-2A773676BC31}" destId="{40E1BF1C-4034-4E5A-94B4-F34F99CE5E12}" srcOrd="0" destOrd="0" parTransId="{0EC434C9-9574-4AE6-8ACD-B2030B741F2F}" sibTransId="{5D712802-0F3A-4F0A-B9D9-A13EB3BA23CC}"/>
    <dgm:cxn modelId="{24767706-E393-42B3-92DE-82F241FBB984}" type="presOf" srcId="{B55A2738-03DB-0A44-A545-2A773676BC31}" destId="{9581C1E1-FD83-4348-8B97-27D701A8A206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FAFA7806-9073-4443-95E4-710A2CD41F50}" type="presOf" srcId="{20CBFAE8-0692-CA47-999D-FD1FDB7582D0}" destId="{8AB4F6DC-D565-C040-AC21-14E23C142455}" srcOrd="0" destOrd="0" presId="urn:microsoft.com/office/officeart/2005/8/layout/hierarchy6"/>
    <dgm:cxn modelId="{6EC85A08-981F-4068-BD07-829AF592179B}" type="presOf" srcId="{369C510F-4057-8C4B-BC09-786BB9E6F10A}" destId="{B76FCF91-2D1F-3245-8E0F-9FF29FA289F4}" srcOrd="0" destOrd="0" presId="urn:microsoft.com/office/officeart/2005/8/layout/hierarchy6"/>
    <dgm:cxn modelId="{8F208D0C-859B-40AE-9604-FF286CCFFD5A}" type="presOf" srcId="{DC0ED539-7C0E-D046-BF8A-A3ADE5CEFBA2}" destId="{73362B28-A570-C049-8C20-5BFFCF32A29C}" srcOrd="0" destOrd="0" presId="urn:microsoft.com/office/officeart/2005/8/layout/hierarchy6"/>
    <dgm:cxn modelId="{8B2B260E-1F67-C94C-A52E-791290142ACA}" srcId="{C5D8DF29-138B-C440-9F3F-FEF8EFF0A4E1}" destId="{0DD4D332-C5B7-4D46-AE8E-DFD00C23CF77}" srcOrd="0" destOrd="0" parTransId="{B89ADC48-1BEB-EB4B-B4CC-30C807C19FAC}" sibTransId="{40FFD8B6-8021-0B46-8FA9-ACE365E88C70}"/>
    <dgm:cxn modelId="{E9622B12-A8CC-4C5A-A7D9-85A29AE45FA4}" type="presOf" srcId="{81E85A07-3B80-C447-A862-B9DE09059D53}" destId="{20621B13-22AD-D748-8B21-496F64C3F1A1}" srcOrd="0" destOrd="0" presId="urn:microsoft.com/office/officeart/2005/8/layout/hierarchy6"/>
    <dgm:cxn modelId="{B9794113-50D8-40FA-BAB5-AE0664C9EB1D}" type="presOf" srcId="{7B2805AD-0979-6F40-98EA-BDAA483577DC}" destId="{E60A3F02-E7BD-E047-A522-69F0E91AD284}" srcOrd="0" destOrd="0" presId="urn:microsoft.com/office/officeart/2005/8/layout/hierarchy6"/>
    <dgm:cxn modelId="{AD9D7A18-049F-437D-9018-5B799C2EF5FB}" type="presOf" srcId="{9B49EFDA-5119-3D4B-B79E-5EAA1497E8AC}" destId="{3572CC49-F391-0444-ABC9-6CFE55E5D2BC}" srcOrd="0" destOrd="0" presId="urn:microsoft.com/office/officeart/2005/8/layout/hierarchy6"/>
    <dgm:cxn modelId="{9BD30219-504C-497E-A22E-3B3329BD9037}" type="presOf" srcId="{F6CBDD0D-0D99-C14F-8CEB-2B5290D3A9E6}" destId="{E54B6ADA-DF36-CC4C-855A-0905D0B581D6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19625122-445E-4B6C-AF1F-110E7BAE284C}" type="presOf" srcId="{EBF4D248-C024-954C-BB57-EF4CCD38A9C9}" destId="{FB3EE08B-2BC2-4A44-93FF-E3EC4E81B949}" srcOrd="0" destOrd="0" presId="urn:microsoft.com/office/officeart/2005/8/layout/hierarchy6"/>
    <dgm:cxn modelId="{7E132628-F0A3-4F90-AFC5-5180FA29069C}" type="presOf" srcId="{FAA6991D-0038-4406-B322-6DBAFE0FB208}" destId="{4AEA3E24-7D78-497A-8F7D-67A8AE5B5A04}" srcOrd="0" destOrd="0" presId="urn:microsoft.com/office/officeart/2005/8/layout/hierarchy6"/>
    <dgm:cxn modelId="{85755F28-C9AA-46B6-B79D-AD1F8176BA1F}" type="presOf" srcId="{2168985F-5031-9345-AB41-3848540720F6}" destId="{DEA57323-74EB-C34A-9124-EEFFD4EBB844}" srcOrd="0" destOrd="0" presId="urn:microsoft.com/office/officeart/2005/8/layout/hierarchy6"/>
    <dgm:cxn modelId="{0EC3C129-2A27-49A2-B68B-B4DE4C9144D5}" type="presOf" srcId="{2168985F-5031-9345-AB41-3848540720F6}" destId="{DB309360-8C61-1F4B-BA1F-76FC583E192B}" srcOrd="1" destOrd="0" presId="urn:microsoft.com/office/officeart/2005/8/layout/hierarchy6"/>
    <dgm:cxn modelId="{C22E2C2C-58AF-47FC-AAFA-A136FC113E13}" type="presOf" srcId="{0D0922A7-27CC-F546-9031-1EC946C7EBD5}" destId="{C5948E49-5FFF-E94F-9000-2167FD77568C}" srcOrd="0" destOrd="0" presId="urn:microsoft.com/office/officeart/2005/8/layout/hierarchy6"/>
    <dgm:cxn modelId="{13B51B2D-A5DE-49EB-832E-02D2FEF6B4D1}" type="presOf" srcId="{4C457D47-A4F2-9245-AD09-7E006C98D5D8}" destId="{8D13BAC7-4A94-DB45-9035-E11CA932DCCE}" srcOrd="0" destOrd="0" presId="urn:microsoft.com/office/officeart/2005/8/layout/hierarchy6"/>
    <dgm:cxn modelId="{10903533-FF16-497A-A671-46E0AB868146}" type="presOf" srcId="{FC4BB98E-6902-4EB1-B670-49164B91BEA7}" destId="{540D5C02-0ABC-4789-A0F8-8D494DB55602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20653237-0C24-454B-9326-84548F2CADDA}" type="presOf" srcId="{B1BCA1B2-E7E9-4CAC-8CDA-70DC69E9E2AF}" destId="{65C54D84-9AA4-4635-8D5A-C30537103D51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AF54723A-7BBD-408E-9DA0-76F28A5BD639}" type="presOf" srcId="{0DD4D332-C5B7-4D46-AE8E-DFD00C23CF77}" destId="{99831333-6816-5445-A3F7-091C7A56263F}" srcOrd="0" destOrd="0" presId="urn:microsoft.com/office/officeart/2005/8/layout/hierarchy6"/>
    <dgm:cxn modelId="{00F2193C-0C54-4DAA-A3DE-0D2452489F36}" type="presOf" srcId="{20863CE2-ED54-4911-A014-06A0BC14AA00}" destId="{14786596-A982-4311-852F-7BB05F89A7AA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52D06F5C-6903-448B-91B8-B8E3E77188EF}" type="presOf" srcId="{E5446218-84CE-904E-9C8A-90F9F44DF9FE}" destId="{09D2738C-C366-574E-B30A-1AA5FEE90C92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BE10C85E-2724-437E-90ED-A278F7E50B84}" type="presOf" srcId="{B72D1557-05A4-5F48-96C5-66629EDE3D72}" destId="{0FCD787F-DF77-D94D-B955-285EEB67A6CE}" srcOrd="0" destOrd="0" presId="urn:microsoft.com/office/officeart/2005/8/layout/hierarchy6"/>
    <dgm:cxn modelId="{86EA785F-6651-434A-AF17-D9EF7EAF67DC}" type="presOf" srcId="{0EA28002-0568-2A46-9182-D1BD8A39E242}" destId="{C675F751-3932-4D47-8834-5750A28707C2}" srcOrd="0" destOrd="0" presId="urn:microsoft.com/office/officeart/2005/8/layout/hierarchy6"/>
    <dgm:cxn modelId="{41D81460-2A3E-43BC-AEB4-5BD4AA6F6903}" type="presOf" srcId="{F2B40C8D-93EA-4D11-91A7-A9D39DDFBB2E}" destId="{530F9C8A-5F10-4449-B671-43C42E6B6A37}" srcOrd="0" destOrd="0" presId="urn:microsoft.com/office/officeart/2005/8/layout/hierarchy6"/>
    <dgm:cxn modelId="{6979AF60-AA3B-4899-BC25-523A7EF01655}" type="presOf" srcId="{F77B5932-AF44-5F46-B512-BA9782046C1B}" destId="{9A0BBF7A-8DD6-084C-98E1-348A41C3BE1C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FBE19F61-6017-4F9F-A021-1F083D1A07ED}" type="presOf" srcId="{3B46D025-98A8-4A09-AA91-AF65B660162F}" destId="{8139E842-E011-4C83-B372-00312AF95553}" srcOrd="0" destOrd="0" presId="urn:microsoft.com/office/officeart/2005/8/layout/hierarchy6"/>
    <dgm:cxn modelId="{8AAFEE62-40B5-426C-A14E-87E27DA3EA18}" type="presOf" srcId="{1F20C9A2-FC85-E246-BF3F-E3C554B1FAA1}" destId="{5EFAFD77-9D8A-934D-9B79-0AF50BE01411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355F1A45-0565-4C21-80EE-7E170BB75B17}" type="presOf" srcId="{92287381-D5F2-2447-A61F-DE21D03C95FB}" destId="{DE298A7E-D73F-374F-89ED-88F9603F17FA}" srcOrd="0" destOrd="0" presId="urn:microsoft.com/office/officeart/2005/8/layout/hierarchy6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EAFA6666-862B-4C7C-8919-8C37BDBE810C}" type="presOf" srcId="{10B22737-71B6-D048-B1F7-8F1695B8CF30}" destId="{85DA041C-A306-F84E-BCE7-1AAAAE9675F2}" srcOrd="0" destOrd="0" presId="urn:microsoft.com/office/officeart/2005/8/layout/hierarchy6"/>
    <dgm:cxn modelId="{FE236667-B869-45F5-849D-6A6B39F6974D}" type="presOf" srcId="{4BC8D344-4FF2-9D45-AE66-05971254A473}" destId="{9F2AD7D3-5DC2-D940-9D75-EB5505387EEF}" srcOrd="0" destOrd="0" presId="urn:microsoft.com/office/officeart/2005/8/layout/hierarchy6"/>
    <dgm:cxn modelId="{6428AB69-14B0-48C9-A168-05971C6112E2}" srcId="{0DD4D332-C5B7-4D46-AE8E-DFD00C23CF77}" destId="{20863CE2-ED54-4911-A014-06A0BC14AA00}" srcOrd="1" destOrd="0" parTransId="{F2B40C8D-93EA-4D11-91A7-A9D39DDFBB2E}" sibTransId="{D1C562CF-93E2-4AC2-B2D4-44C2D87668D4}"/>
    <dgm:cxn modelId="{70ADD54E-BA86-4084-941D-00AFDAFEF16A}" type="presOf" srcId="{6C683A97-8ECA-4647-9A5C-F0BAA32CFC57}" destId="{C47350B0-B1A4-C748-B152-7BBC793F085F}" srcOrd="1" destOrd="0" presId="urn:microsoft.com/office/officeart/2005/8/layout/hierarchy6"/>
    <dgm:cxn modelId="{386D5351-B966-4C26-82D4-E3D5EE2DCDCF}" type="presOf" srcId="{995FE7EC-4CD0-A840-B9C0-86002A7AEA93}" destId="{4104AE82-5A87-4941-8E9C-D217FF988D46}" srcOrd="0" destOrd="0" presId="urn:microsoft.com/office/officeart/2005/8/layout/hierarchy6"/>
    <dgm:cxn modelId="{5D127652-077F-4993-A761-4E7DB86E8D6A}" type="presOf" srcId="{6591E4EA-137D-2A4C-83A9-CEE3FB9B081E}" destId="{130A1EC6-89A3-1D42-B388-ACB7F88D262B}" srcOrd="0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EC108573-2B56-42EF-8D31-7DFA26D08519}" type="presOf" srcId="{814AC7FD-03F3-0A47-B460-2AF2344A50FF}" destId="{B9DDB898-98AE-A446-A458-E8B7FC7952A4}" srcOrd="0" destOrd="0" presId="urn:microsoft.com/office/officeart/2005/8/layout/hierarchy6"/>
    <dgm:cxn modelId="{D5976654-F5F6-443D-B1D3-272E1DE21FDA}" type="presOf" srcId="{EEFF0F5B-FA0F-2546-8F93-FA9B35F63D29}" destId="{63BBC9AF-3DC4-114A-8879-A662C842874B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D49C7E77-452A-4A5A-8DAD-13CC933E3A64}" srcId="{92287381-D5F2-2447-A61F-DE21D03C95FB}" destId="{B1BCA1B2-E7E9-4CAC-8CDA-70DC69E9E2AF}" srcOrd="6" destOrd="0" parTransId="{B4987777-D3D7-4676-9075-5EA73F1BC54B}" sibTransId="{DC96C18C-A5D1-4894-8381-F9E41E34F365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4569995A-07F4-417B-A9B5-22F49ED0FA85}" type="presOf" srcId="{08938250-4EA0-E44E-8042-29B1F93C6855}" destId="{018970DC-3F5D-234A-9F85-AB1986A825DE}" srcOrd="0" destOrd="0" presId="urn:microsoft.com/office/officeart/2005/8/layout/hierarchy6"/>
    <dgm:cxn modelId="{E452DD7A-06BE-4A36-8910-0AA96AAD08C7}" type="presOf" srcId="{CB57F994-302D-9E41-9A9F-E039427E84AF}" destId="{ECDCBC58-5A61-6149-BFDF-6BB8D47BB5E1}" srcOrd="0" destOrd="0" presId="urn:microsoft.com/office/officeart/2005/8/layout/hierarchy6"/>
    <dgm:cxn modelId="{6ACBB97E-5D6D-426A-B2C2-4AB4FD5050DD}" type="presOf" srcId="{8350B015-D354-A04D-B0F4-845CE99662FF}" destId="{AD955240-7C31-9842-9EEB-7984E51251F4}" srcOrd="1" destOrd="0" presId="urn:microsoft.com/office/officeart/2005/8/layout/hierarchy6"/>
    <dgm:cxn modelId="{7762B481-FA09-4161-A08D-B2733061BE26}" type="presOf" srcId="{66173110-D582-B246-A834-97F0724ECBE7}" destId="{BF5A2F05-6CA7-A44D-904A-63DFB6B14DBB}" srcOrd="0" destOrd="0" presId="urn:microsoft.com/office/officeart/2005/8/layout/hierarchy6"/>
    <dgm:cxn modelId="{8F75F78A-3FF1-41AB-93B5-1D94A6848A8F}" type="presOf" srcId="{8387E9C9-0F90-0B4C-9946-BC4040243BA9}" destId="{D09B0A23-9E95-B34F-A8C6-15DB7321F3B3}" srcOrd="1" destOrd="0" presId="urn:microsoft.com/office/officeart/2005/8/layout/hierarchy6"/>
    <dgm:cxn modelId="{6F5CAD8D-0737-49BC-BC1B-1CE34E2D2CA5}" type="presOf" srcId="{4E50711A-865A-AD42-BFCA-AF6E0577B688}" destId="{B5CAFE05-0BDB-EB4A-9BE5-3C5C1F286E39}" srcOrd="0" destOrd="0" presId="urn:microsoft.com/office/officeart/2005/8/layout/hierarchy6"/>
    <dgm:cxn modelId="{60605398-AD92-498E-BF4C-ADC44DF43FE4}" type="presOf" srcId="{C2C67135-72F2-804E-A120-7E411366EF6A}" destId="{7962CFE6-BA96-7843-9FCE-ED55A73B29D7}" srcOrd="0" destOrd="0" presId="urn:microsoft.com/office/officeart/2005/8/layout/hierarchy6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EE51AA9E-6316-EF46-8478-CDEB78BB96A3}" srcId="{C5D8DF29-138B-C440-9F3F-FEF8EFF0A4E1}" destId="{89941322-C7E1-1948-A6EC-643C455D36C8}" srcOrd="1" destOrd="0" parTransId="{F6CBDD0D-0D99-C14F-8CEB-2B5290D3A9E6}" sibTransId="{F130478E-49F6-2448-9459-08050DCD6723}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84D988A9-EC4B-41A7-9EAD-EC2BA3D83843}" type="presOf" srcId="{87585C70-D5D9-45D7-9C5C-8A768D3D729C}" destId="{6F52A59B-C7B4-4AF4-8829-7E23CCCC45E6}" srcOrd="0" destOrd="0" presId="urn:microsoft.com/office/officeart/2005/8/layout/hierarchy6"/>
    <dgm:cxn modelId="{74F3B4A9-FF45-430E-8BF1-7DA827CFCFF8}" type="presOf" srcId="{62E0F2CC-3EC2-A041-BDFF-61A78617C0B9}" destId="{7CF07570-3018-0742-845A-6124C450587F}" srcOrd="1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C6F07BAB-D5F8-46D7-A716-8C66A2FB8C16}" type="presOf" srcId="{A023C6CD-D0C8-41DC-9F7B-3DE9E3FB3CC1}" destId="{D601D56A-45C5-4863-9FEF-C81B2F544489}" srcOrd="0" destOrd="0" presId="urn:microsoft.com/office/officeart/2005/8/layout/hierarchy6"/>
    <dgm:cxn modelId="{01E588AF-E0A2-4360-BEF1-72540735D4F0}" type="presOf" srcId="{680F7314-624F-A648-9640-6EA566A8E93D}" destId="{7F5BA98C-D383-C84D-A9AF-2576823C4BA4}" srcOrd="0" destOrd="0" presId="urn:microsoft.com/office/officeart/2005/8/layout/hierarchy6"/>
    <dgm:cxn modelId="{6A25EFB2-A9F5-46D4-8B62-E42EE4B644D5}" type="presOf" srcId="{40E1BF1C-4034-4E5A-94B4-F34F99CE5E12}" destId="{162CCD7D-3E1B-4555-94FC-5BD73FFDC27E}" srcOrd="0" destOrd="0" presId="urn:microsoft.com/office/officeart/2005/8/layout/hierarchy6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444C82BB-81CD-43F7-A100-5501C357E880}" type="presOf" srcId="{0EC434C9-9574-4AE6-8ACD-B2030B741F2F}" destId="{063B52C3-370B-405B-8DC9-4383A167BEA0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F24D55C4-5B2B-4C4F-89E4-C280B7A5096B}" type="presOf" srcId="{523689E4-6A67-784C-AC69-04B38E9ABD3B}" destId="{DAF7CE4A-CF5C-0645-93BE-9E1977C7D36C}" srcOrd="0" destOrd="0" presId="urn:microsoft.com/office/officeart/2005/8/layout/hierarchy6"/>
    <dgm:cxn modelId="{B8C1D8C4-FCC1-4389-9FA2-C70BCBC5CEDE}" type="presOf" srcId="{CEE53FB0-D0EA-F449-B51D-C77720A5338A}" destId="{F751BE01-77D5-694F-9BD4-356A9649CFE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D5D55DC7-65DD-4237-8386-9B70772D1C01}" type="presOf" srcId="{C5D8DF29-138B-C440-9F3F-FEF8EFF0A4E1}" destId="{768E3635-9BC5-CA44-B751-A20E2354B868}" srcOrd="0" destOrd="0" presId="urn:microsoft.com/office/officeart/2005/8/layout/hierarchy6"/>
    <dgm:cxn modelId="{364BF9C8-9B8A-48DB-AB36-C98E9209D73A}" srcId="{0DD4D332-C5B7-4D46-AE8E-DFD00C23CF77}" destId="{FAA6991D-0038-4406-B322-6DBAFE0FB208}" srcOrd="0" destOrd="0" parTransId="{FC4BB98E-6902-4EB1-B670-49164B91BEA7}" sibTransId="{7F140717-B9B8-40E8-9A3B-DF8AA864D1DB}"/>
    <dgm:cxn modelId="{E0A697C9-9600-4244-832E-F38A04483BBE}" type="presOf" srcId="{B7473537-AEDC-C441-8212-7011374150A2}" destId="{F28AA656-6E51-4B4C-BCEE-0F9DFDD3DC7A}" srcOrd="0" destOrd="0" presId="urn:microsoft.com/office/officeart/2005/8/layout/hierarchy6"/>
    <dgm:cxn modelId="{7038A9C9-0F25-4F4A-A2E9-91F325C1F3C2}" type="presOf" srcId="{AE4D2065-A343-0E40-9B04-CC904B1318CE}" destId="{CA7ABB00-851B-A24D-BD3E-CFC8163C247F}" srcOrd="0" destOrd="0" presId="urn:microsoft.com/office/officeart/2005/8/layout/hierarchy6"/>
    <dgm:cxn modelId="{5D196DCA-FF37-45E0-B9C7-9A624EF19E26}" type="presOf" srcId="{4E44EF79-2072-6C40-94B4-DDA4BBBB4E15}" destId="{3C9C0F76-B1F6-A84E-BEEA-E23500872EA5}" srcOrd="0" destOrd="0" presId="urn:microsoft.com/office/officeart/2005/8/layout/hierarchy6"/>
    <dgm:cxn modelId="{7D86D2CA-7199-4D80-9BB1-6086EC86CF2B}" type="presOf" srcId="{B89ADC48-1BEB-EB4B-B4CC-30C807C19FAC}" destId="{5AD02313-9463-8C47-8951-42EA095A4012}" srcOrd="0" destOrd="0" presId="urn:microsoft.com/office/officeart/2005/8/layout/hierarchy6"/>
    <dgm:cxn modelId="{3949C2D0-F0DA-4023-8AA9-343E118D081E}" type="presOf" srcId="{C9C186B5-9A46-438C-AD42-958CE2AD2E17}" destId="{3AE022F7-2C3C-4143-83BC-FBFC3416B663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844393D7-630D-4F94-B134-41243C7D1FA5}" type="presOf" srcId="{8387E9C9-0F90-0B4C-9946-BC4040243BA9}" destId="{FECD39A6-D7D0-9041-B56B-8E8A03658BE4}" srcOrd="0" destOrd="0" presId="urn:microsoft.com/office/officeart/2005/8/layout/hierarchy6"/>
    <dgm:cxn modelId="{053402D8-3DC1-4534-AFC5-2F726FA69EF4}" type="presOf" srcId="{A9BDE9F8-902B-2548-9CE9-C2B0FB894DF2}" destId="{E30DDE4F-F30A-A646-9B59-103A5AF48D65}" srcOrd="0" destOrd="0" presId="urn:microsoft.com/office/officeart/2005/8/layout/hierarchy6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2E5612E0-4C44-4A3A-9A3D-507B3988B1E3}" type="presOf" srcId="{8E1F528C-2C19-41DA-B646-088F974E2C05}" destId="{550E61AB-B134-4F82-99F3-28CB6F6A7F53}" srcOrd="0" destOrd="0" presId="urn:microsoft.com/office/officeart/2005/8/layout/hierarchy6"/>
    <dgm:cxn modelId="{DA8F78E0-90FE-4D83-A913-68297142FF47}" type="presOf" srcId="{071B40C6-BBE7-204C-A684-923CE8F92AD1}" destId="{47B2307E-240A-4F44-B4D5-DE2E14FFD691}" srcOrd="0" destOrd="0" presId="urn:microsoft.com/office/officeart/2005/8/layout/hierarchy6"/>
    <dgm:cxn modelId="{70E655E2-6946-45AD-8CA1-87AB6EAF3978}" type="presOf" srcId="{9311D175-97C1-5444-AB59-66ED5CF80BD9}" destId="{C2654F19-A450-3A41-B691-EA61728B4175}" srcOrd="0" destOrd="0" presId="urn:microsoft.com/office/officeart/2005/8/layout/hierarchy6"/>
    <dgm:cxn modelId="{0A5583E2-BD34-45C0-8B20-D25EDAB06185}" type="presOf" srcId="{89941322-C7E1-1948-A6EC-643C455D36C8}" destId="{A79738F2-30FB-0749-B955-8FA812380059}" srcOrd="0" destOrd="0" presId="urn:microsoft.com/office/officeart/2005/8/layout/hierarchy6"/>
    <dgm:cxn modelId="{38DF1AE5-FF1D-4266-AD30-74346B8E202A}" type="presOf" srcId="{68D9E4D9-7D91-FD4C-BDCB-87137BA777CC}" destId="{B4C01663-9F17-FD46-AB61-76E6FFED454E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94C14FE8-6245-42A1-ACC4-132BC8E2AB6A}" type="presOf" srcId="{B1BCA1B2-E7E9-4CAC-8CDA-70DC69E9E2AF}" destId="{8863DD5C-BBA3-4F9F-875F-87FED5B93136}" srcOrd="1" destOrd="0" presId="urn:microsoft.com/office/officeart/2005/8/layout/hierarchy6"/>
    <dgm:cxn modelId="{D7681DE9-CDC8-42E2-A8ED-C17E1E52D8D5}" type="presOf" srcId="{6C683A97-8ECA-4647-9A5C-F0BAA32CFC57}" destId="{F3366844-B469-264E-B216-F820DE6AD262}" srcOrd="0" destOrd="0" presId="urn:microsoft.com/office/officeart/2005/8/layout/hierarchy6"/>
    <dgm:cxn modelId="{07CE93EF-6D61-4076-B130-AE1FE9DC570C}" type="presOf" srcId="{E073516F-ADC7-8F4B-B804-0D0D48E0F1B4}" destId="{93037187-84F3-A841-906F-7DACEC2EBC33}" srcOrd="0" destOrd="0" presId="urn:microsoft.com/office/officeart/2005/8/layout/hierarchy6"/>
    <dgm:cxn modelId="{F85E10F2-32D9-432C-A01A-780CD00ADDFE}" type="presOf" srcId="{62E0F2CC-3EC2-A041-BDFF-61A78617C0B9}" destId="{23F2B22C-E0EE-A840-9EB0-945FE3C85CFD}" srcOrd="0" destOrd="0" presId="urn:microsoft.com/office/officeart/2005/8/layout/hierarchy6"/>
    <dgm:cxn modelId="{060D65F2-521D-4641-ADDE-FD19BEEB9BA0}" type="presOf" srcId="{C350F538-7FE8-A646-B7AD-ECAB147D9790}" destId="{039CEF0B-F3A0-DB47-9C3D-8F9F57C533C6}" srcOrd="0" destOrd="0" presId="urn:microsoft.com/office/officeart/2005/8/layout/hierarchy6"/>
    <dgm:cxn modelId="{BFE1D0F3-7B1E-4999-AB56-F55C7D099A1E}" srcId="{B55A2738-03DB-0A44-A545-2A773676BC31}" destId="{ECB96C9C-58DC-4C5C-933A-C698CA4AAC38}" srcOrd="1" destOrd="0" parTransId="{A023C6CD-D0C8-41DC-9F7B-3DE9E3FB3CC1}" sibTransId="{C7D647A3-6AE1-4C03-97AF-7A5171578A5E}"/>
    <dgm:cxn modelId="{153802F4-6A76-4C34-B8F6-DAA989C5685F}" type="presOf" srcId="{6B1ECEC1-305B-C84B-BDAC-501521E2772B}" destId="{6C8785C0-86A6-4B43-B1D7-E4C638AAB9C0}" srcOrd="0" destOrd="0" presId="urn:microsoft.com/office/officeart/2005/8/layout/hierarchy6"/>
    <dgm:cxn modelId="{1AA27FFA-F7D7-4579-AFAC-BD654A9ADC2F}" type="presOf" srcId="{8350B015-D354-A04D-B0F4-845CE99662FF}" destId="{6A476316-836C-DD45-9C02-3F6667D0F856}" srcOrd="0" destOrd="0" presId="urn:microsoft.com/office/officeart/2005/8/layout/hierarchy6"/>
    <dgm:cxn modelId="{FE18D5FF-3526-4E54-818C-B59A1CE75C9A}" srcId="{814AC7FD-03F3-0A47-B460-2AF2344A50FF}" destId="{8E1F528C-2C19-41DA-B646-088F974E2C05}" srcOrd="0" destOrd="0" parTransId="{87585C70-D5D9-45D7-9C5C-8A768D3D729C}" sibTransId="{83506848-05EE-487C-9F04-A90881D0FE4E}"/>
    <dgm:cxn modelId="{A6656C7E-C5D9-43A1-9AD0-3E1DA6D8A9B8}" type="presParOf" srcId="{DE298A7E-D73F-374F-89ED-88F9603F17FA}" destId="{6BD91461-4946-F442-BAA2-726002D598BE}" srcOrd="0" destOrd="0" presId="urn:microsoft.com/office/officeart/2005/8/layout/hierarchy6"/>
    <dgm:cxn modelId="{F89AA663-BB0F-4F38-9ABC-534BE165BC05}" type="presParOf" srcId="{6BD91461-4946-F442-BAA2-726002D598BE}" destId="{8A64DB2A-B72C-6F46-96DB-992935A463EA}" srcOrd="0" destOrd="0" presId="urn:microsoft.com/office/officeart/2005/8/layout/hierarchy6"/>
    <dgm:cxn modelId="{8541B79C-142A-4BC6-8BEE-562C530EFD24}" type="presParOf" srcId="{6BD91461-4946-F442-BAA2-726002D598BE}" destId="{AD508761-ED5F-1743-97D8-78226ADBF7F4}" srcOrd="1" destOrd="0" presId="urn:microsoft.com/office/officeart/2005/8/layout/hierarchy6"/>
    <dgm:cxn modelId="{7E353AE9-41D5-4F14-A59A-F3046DC25A7D}" type="presParOf" srcId="{AD508761-ED5F-1743-97D8-78226ADBF7F4}" destId="{1DEA30C7-50E0-8E4B-9D23-EA1E6444DA07}" srcOrd="0" destOrd="0" presId="urn:microsoft.com/office/officeart/2005/8/layout/hierarchy6"/>
    <dgm:cxn modelId="{7E7BA00D-92DC-4679-9293-DF45518CA536}" type="presParOf" srcId="{1DEA30C7-50E0-8E4B-9D23-EA1E6444DA07}" destId="{9F2AD7D3-5DC2-D940-9D75-EB5505387EEF}" srcOrd="0" destOrd="0" presId="urn:microsoft.com/office/officeart/2005/8/layout/hierarchy6"/>
    <dgm:cxn modelId="{D67AF3B5-254D-49D1-9783-959F53EB49BC}" type="presParOf" srcId="{1DEA30C7-50E0-8E4B-9D23-EA1E6444DA07}" destId="{64FB06A2-44DC-C24C-BBC5-DAB7D82A3703}" srcOrd="1" destOrd="0" presId="urn:microsoft.com/office/officeart/2005/8/layout/hierarchy6"/>
    <dgm:cxn modelId="{E2517F96-1B78-400B-87C7-F0CE4F94CDF0}" type="presParOf" srcId="{64FB06A2-44DC-C24C-BBC5-DAB7D82A3703}" destId="{018970DC-3F5D-234A-9F85-AB1986A825DE}" srcOrd="0" destOrd="0" presId="urn:microsoft.com/office/officeart/2005/8/layout/hierarchy6"/>
    <dgm:cxn modelId="{E8BB41C3-ABC4-4C74-802C-B4FF3EFFC8EE}" type="presParOf" srcId="{64FB06A2-44DC-C24C-BBC5-DAB7D82A3703}" destId="{8CC80954-8ABE-E041-9128-5F075047485A}" srcOrd="1" destOrd="0" presId="urn:microsoft.com/office/officeart/2005/8/layout/hierarchy6"/>
    <dgm:cxn modelId="{E1A73406-54CD-492B-998D-5541683FFF62}" type="presParOf" srcId="{8CC80954-8ABE-E041-9128-5F075047485A}" destId="{4104AE82-5A87-4941-8E9C-D217FF988D46}" srcOrd="0" destOrd="0" presId="urn:microsoft.com/office/officeart/2005/8/layout/hierarchy6"/>
    <dgm:cxn modelId="{C59B0804-539F-49C5-896C-2D3533441248}" type="presParOf" srcId="{8CC80954-8ABE-E041-9128-5F075047485A}" destId="{E102A45A-5D1D-9347-BC7C-B9E8170AE2B6}" srcOrd="1" destOrd="0" presId="urn:microsoft.com/office/officeart/2005/8/layout/hierarchy6"/>
    <dgm:cxn modelId="{CE168E38-86D5-4288-8553-E0F443458373}" type="presParOf" srcId="{E102A45A-5D1D-9347-BC7C-B9E8170AE2B6}" destId="{9A0BBF7A-8DD6-084C-98E1-348A41C3BE1C}" srcOrd="0" destOrd="0" presId="urn:microsoft.com/office/officeart/2005/8/layout/hierarchy6"/>
    <dgm:cxn modelId="{5BF922A1-8BDF-4FF1-AA80-D581648DF532}" type="presParOf" srcId="{E102A45A-5D1D-9347-BC7C-B9E8170AE2B6}" destId="{2149FB43-77A0-6E4F-AE5B-66DF70BFBCDD}" srcOrd="1" destOrd="0" presId="urn:microsoft.com/office/officeart/2005/8/layout/hierarchy6"/>
    <dgm:cxn modelId="{4D63A28E-0E88-42BB-89DD-8733AE8E1A69}" type="presParOf" srcId="{2149FB43-77A0-6E4F-AE5B-66DF70BFBCDD}" destId="{F28AA656-6E51-4B4C-BCEE-0F9DFDD3DC7A}" srcOrd="0" destOrd="0" presId="urn:microsoft.com/office/officeart/2005/8/layout/hierarchy6"/>
    <dgm:cxn modelId="{AE0045DB-5C72-4E0D-85D8-8AC4E8E98FD4}" type="presParOf" srcId="{2149FB43-77A0-6E4F-AE5B-66DF70BFBCDD}" destId="{477F8CE3-B4E1-A14B-9C4D-9C1FDFB3F452}" srcOrd="1" destOrd="0" presId="urn:microsoft.com/office/officeart/2005/8/layout/hierarchy6"/>
    <dgm:cxn modelId="{D1ADF0D0-6967-4A61-9977-8DFF9C3CFDD8}" type="presParOf" srcId="{477F8CE3-B4E1-A14B-9C4D-9C1FDFB3F452}" destId="{C5948E49-5FFF-E94F-9000-2167FD77568C}" srcOrd="0" destOrd="0" presId="urn:microsoft.com/office/officeart/2005/8/layout/hierarchy6"/>
    <dgm:cxn modelId="{1C6CA1F9-4D4B-4F0E-9B09-FC9C899788F3}" type="presParOf" srcId="{477F8CE3-B4E1-A14B-9C4D-9C1FDFB3F452}" destId="{2CDB9031-D4DB-B544-95CB-5B47FF60A6AA}" srcOrd="1" destOrd="0" presId="urn:microsoft.com/office/officeart/2005/8/layout/hierarchy6"/>
    <dgm:cxn modelId="{0838CFD5-C711-41D9-B5D4-6BFBF6E2DB51}" type="presParOf" srcId="{2CDB9031-D4DB-B544-95CB-5B47FF60A6AA}" destId="{93037187-84F3-A841-906F-7DACEC2EBC33}" srcOrd="0" destOrd="0" presId="urn:microsoft.com/office/officeart/2005/8/layout/hierarchy6"/>
    <dgm:cxn modelId="{0CC388CB-CBD4-4870-978F-7E07DE830D22}" type="presParOf" srcId="{2CDB9031-D4DB-B544-95CB-5B47FF60A6AA}" destId="{D64B9C07-C451-9145-9738-07558E49C436}" srcOrd="1" destOrd="0" presId="urn:microsoft.com/office/officeart/2005/8/layout/hierarchy6"/>
    <dgm:cxn modelId="{E8A5C415-7E4B-4622-9C15-18BC8CA1391D}" type="presParOf" srcId="{D64B9C07-C451-9145-9738-07558E49C436}" destId="{3572CC49-F391-0444-ABC9-6CFE55E5D2BC}" srcOrd="0" destOrd="0" presId="urn:microsoft.com/office/officeart/2005/8/layout/hierarchy6"/>
    <dgm:cxn modelId="{B92A9694-8C22-4E16-843E-83DE44BF7EA0}" type="presParOf" srcId="{D64B9C07-C451-9145-9738-07558E49C436}" destId="{17D74FF0-D2B0-2144-98A5-64F9A1EEAA5C}" srcOrd="1" destOrd="0" presId="urn:microsoft.com/office/officeart/2005/8/layout/hierarchy6"/>
    <dgm:cxn modelId="{06690BFD-517E-4FC8-B200-B7E91A352268}" type="presParOf" srcId="{17D74FF0-D2B0-2144-98A5-64F9A1EEAA5C}" destId="{B9DDB898-98AE-A446-A458-E8B7FC7952A4}" srcOrd="0" destOrd="0" presId="urn:microsoft.com/office/officeart/2005/8/layout/hierarchy6"/>
    <dgm:cxn modelId="{C446594E-5A1C-4275-A7B3-4AF8C22F40FC}" type="presParOf" srcId="{17D74FF0-D2B0-2144-98A5-64F9A1EEAA5C}" destId="{5A867C6E-D049-C643-9C67-769A7FDD8AC3}" srcOrd="1" destOrd="0" presId="urn:microsoft.com/office/officeart/2005/8/layout/hierarchy6"/>
    <dgm:cxn modelId="{5B93C6E6-1B93-4C9A-A1CB-E3B641471871}" type="presParOf" srcId="{5A867C6E-D049-C643-9C67-769A7FDD8AC3}" destId="{6F52A59B-C7B4-4AF4-8829-7E23CCCC45E6}" srcOrd="0" destOrd="0" presId="urn:microsoft.com/office/officeart/2005/8/layout/hierarchy6"/>
    <dgm:cxn modelId="{89FFE483-E045-4B35-AC7F-95123090FD0D}" type="presParOf" srcId="{5A867C6E-D049-C643-9C67-769A7FDD8AC3}" destId="{7FF58E5C-E61B-455D-97EA-2B1BC2C32BAE}" srcOrd="1" destOrd="0" presId="urn:microsoft.com/office/officeart/2005/8/layout/hierarchy6"/>
    <dgm:cxn modelId="{B8FB22A5-B720-4622-9099-6C4AB4856834}" type="presParOf" srcId="{7FF58E5C-E61B-455D-97EA-2B1BC2C32BAE}" destId="{550E61AB-B134-4F82-99F3-28CB6F6A7F53}" srcOrd="0" destOrd="0" presId="urn:microsoft.com/office/officeart/2005/8/layout/hierarchy6"/>
    <dgm:cxn modelId="{0533366C-2A28-47B3-89CC-6DF446D0E275}" type="presParOf" srcId="{7FF58E5C-E61B-455D-97EA-2B1BC2C32BAE}" destId="{015E7FEF-0614-470D-8393-0D27CA8A0175}" srcOrd="1" destOrd="0" presId="urn:microsoft.com/office/officeart/2005/8/layout/hierarchy6"/>
    <dgm:cxn modelId="{85ADF161-1D9C-45A0-9A81-88AF06E84284}" type="presParOf" srcId="{477F8CE3-B4E1-A14B-9C4D-9C1FDFB3F452}" destId="{E60A3F02-E7BD-E047-A522-69F0E91AD284}" srcOrd="2" destOrd="0" presId="urn:microsoft.com/office/officeart/2005/8/layout/hierarchy6"/>
    <dgm:cxn modelId="{461F41AC-CCC4-48A6-B6EB-170F75011730}" type="presParOf" srcId="{477F8CE3-B4E1-A14B-9C4D-9C1FDFB3F452}" destId="{293DE8FB-4DD7-0640-8D53-85AAA9D9CE49}" srcOrd="3" destOrd="0" presId="urn:microsoft.com/office/officeart/2005/8/layout/hierarchy6"/>
    <dgm:cxn modelId="{1EC716A9-B574-4A68-8996-C16272EBE316}" type="presParOf" srcId="{293DE8FB-4DD7-0640-8D53-85AAA9D9CE49}" destId="{039CEF0B-F3A0-DB47-9C3D-8F9F57C533C6}" srcOrd="0" destOrd="0" presId="urn:microsoft.com/office/officeart/2005/8/layout/hierarchy6"/>
    <dgm:cxn modelId="{F0E01E5C-15B0-48FF-9C98-A576617F5419}" type="presParOf" srcId="{293DE8FB-4DD7-0640-8D53-85AAA9D9CE49}" destId="{E11B99FB-4EA1-F444-9E19-CF97CE79944F}" srcOrd="1" destOrd="0" presId="urn:microsoft.com/office/officeart/2005/8/layout/hierarchy6"/>
    <dgm:cxn modelId="{B0C191D2-2F08-4033-A245-12DB0816FED0}" type="presParOf" srcId="{477F8CE3-B4E1-A14B-9C4D-9C1FDFB3F452}" destId="{ECDCBC58-5A61-6149-BFDF-6BB8D47BB5E1}" srcOrd="4" destOrd="0" presId="urn:microsoft.com/office/officeart/2005/8/layout/hierarchy6"/>
    <dgm:cxn modelId="{E3469EE7-8FD7-4317-BE84-3440B2A738F1}" type="presParOf" srcId="{477F8CE3-B4E1-A14B-9C4D-9C1FDFB3F452}" destId="{3D89F4DE-E5A8-0642-B6F1-60E617A4450C}" srcOrd="5" destOrd="0" presId="urn:microsoft.com/office/officeart/2005/8/layout/hierarchy6"/>
    <dgm:cxn modelId="{8D4091BD-5FFF-43F7-AF75-F1B2C8DCFE2E}" type="presParOf" srcId="{3D89F4DE-E5A8-0642-B6F1-60E617A4450C}" destId="{63BBC9AF-3DC4-114A-8879-A662C842874B}" srcOrd="0" destOrd="0" presId="urn:microsoft.com/office/officeart/2005/8/layout/hierarchy6"/>
    <dgm:cxn modelId="{10475440-4001-4A35-A958-A70E18A5076F}" type="presParOf" srcId="{3D89F4DE-E5A8-0642-B6F1-60E617A4450C}" destId="{0295A82D-5053-374E-A116-CD12691B5AFB}" srcOrd="1" destOrd="0" presId="urn:microsoft.com/office/officeart/2005/8/layout/hierarchy6"/>
    <dgm:cxn modelId="{3BB4B1C6-F33C-4344-9041-F4F13280CFCC}" type="presParOf" srcId="{0295A82D-5053-374E-A116-CD12691B5AFB}" destId="{B4C01663-9F17-FD46-AB61-76E6FFED454E}" srcOrd="0" destOrd="0" presId="urn:microsoft.com/office/officeart/2005/8/layout/hierarchy6"/>
    <dgm:cxn modelId="{2BBF33DA-0A79-4A5B-83FF-60BA78E75066}" type="presParOf" srcId="{0295A82D-5053-374E-A116-CD12691B5AFB}" destId="{4DE9E8D1-F93A-8943-9420-577810667C24}" srcOrd="1" destOrd="0" presId="urn:microsoft.com/office/officeart/2005/8/layout/hierarchy6"/>
    <dgm:cxn modelId="{8C349C58-AE46-4E88-8526-10F9FC02ACDD}" type="presParOf" srcId="{4DE9E8D1-F93A-8943-9420-577810667C24}" destId="{DAF7CE4A-CF5C-0645-93BE-9E1977C7D36C}" srcOrd="0" destOrd="0" presId="urn:microsoft.com/office/officeart/2005/8/layout/hierarchy6"/>
    <dgm:cxn modelId="{B3FDE35A-4B16-4900-A17A-3FB6D07E38D3}" type="presParOf" srcId="{4DE9E8D1-F93A-8943-9420-577810667C24}" destId="{9B0F7244-EED6-8747-9A98-9CC74B1852B0}" srcOrd="1" destOrd="0" presId="urn:microsoft.com/office/officeart/2005/8/layout/hierarchy6"/>
    <dgm:cxn modelId="{7F4DF04A-55C5-4FE7-A9EE-807127B9A153}" type="presParOf" srcId="{0295A82D-5053-374E-A116-CD12691B5AFB}" destId="{B5CAFE05-0BDB-EB4A-9BE5-3C5C1F286E39}" srcOrd="2" destOrd="0" presId="urn:microsoft.com/office/officeart/2005/8/layout/hierarchy6"/>
    <dgm:cxn modelId="{3FF6AD5F-04DE-4A76-8A53-A2A98A8484C7}" type="presParOf" srcId="{0295A82D-5053-374E-A116-CD12691B5AFB}" destId="{765EAFE4-ACC7-F74C-B19A-05D7442A1704}" srcOrd="3" destOrd="0" presId="urn:microsoft.com/office/officeart/2005/8/layout/hierarchy6"/>
    <dgm:cxn modelId="{E190A7FD-F451-45E4-BF66-222CEC8D874F}" type="presParOf" srcId="{765EAFE4-ACC7-F74C-B19A-05D7442A1704}" destId="{9581C1E1-FD83-4348-8B97-27D701A8A206}" srcOrd="0" destOrd="0" presId="urn:microsoft.com/office/officeart/2005/8/layout/hierarchy6"/>
    <dgm:cxn modelId="{DEDE44FA-F016-4630-974E-654251C02B68}" type="presParOf" srcId="{765EAFE4-ACC7-F74C-B19A-05D7442A1704}" destId="{660094A5-5736-804E-A164-3ACE1BC5690C}" srcOrd="1" destOrd="0" presId="urn:microsoft.com/office/officeart/2005/8/layout/hierarchy6"/>
    <dgm:cxn modelId="{B2209981-F58C-42FA-A7F5-0E3065B1A9AE}" type="presParOf" srcId="{660094A5-5736-804E-A164-3ACE1BC5690C}" destId="{063B52C3-370B-405B-8DC9-4383A167BEA0}" srcOrd="0" destOrd="0" presId="urn:microsoft.com/office/officeart/2005/8/layout/hierarchy6"/>
    <dgm:cxn modelId="{899AE158-9AA9-43A4-BB52-0A662467B439}" type="presParOf" srcId="{660094A5-5736-804E-A164-3ACE1BC5690C}" destId="{2AE367AE-8834-4B03-9059-21FC2B35A015}" srcOrd="1" destOrd="0" presId="urn:microsoft.com/office/officeart/2005/8/layout/hierarchy6"/>
    <dgm:cxn modelId="{00D3FB52-46D7-46FB-9850-D7B9C2E25FC9}" type="presParOf" srcId="{2AE367AE-8834-4B03-9059-21FC2B35A015}" destId="{162CCD7D-3E1B-4555-94FC-5BD73FFDC27E}" srcOrd="0" destOrd="0" presId="urn:microsoft.com/office/officeart/2005/8/layout/hierarchy6"/>
    <dgm:cxn modelId="{51B5A0FC-81EE-4D97-B963-DA4AEDC426CE}" type="presParOf" srcId="{2AE367AE-8834-4B03-9059-21FC2B35A015}" destId="{E9E94992-F55B-4234-85CD-208E33C017B8}" srcOrd="1" destOrd="0" presId="urn:microsoft.com/office/officeart/2005/8/layout/hierarchy6"/>
    <dgm:cxn modelId="{C3DE0D82-6215-47BE-ABB6-6E5E273AE2BC}" type="presParOf" srcId="{660094A5-5736-804E-A164-3ACE1BC5690C}" destId="{D601D56A-45C5-4863-9FEF-C81B2F544489}" srcOrd="2" destOrd="0" presId="urn:microsoft.com/office/officeart/2005/8/layout/hierarchy6"/>
    <dgm:cxn modelId="{4ABF41B6-8A79-4454-8BCF-BDAEADAA720C}" type="presParOf" srcId="{660094A5-5736-804E-A164-3ACE1BC5690C}" destId="{12A05CC2-41D7-44F0-BEB4-AE73A5B8095C}" srcOrd="3" destOrd="0" presId="urn:microsoft.com/office/officeart/2005/8/layout/hierarchy6"/>
    <dgm:cxn modelId="{88684A0A-7AB1-456A-98B9-01F1760D86DB}" type="presParOf" srcId="{12A05CC2-41D7-44F0-BEB4-AE73A5B8095C}" destId="{7F00D9B0-D623-42EF-BD62-747AEC06EC63}" srcOrd="0" destOrd="0" presId="urn:microsoft.com/office/officeart/2005/8/layout/hierarchy6"/>
    <dgm:cxn modelId="{1E407C09-9DE1-4A7C-B24C-F2CB9B79B69D}" type="presParOf" srcId="{12A05CC2-41D7-44F0-BEB4-AE73A5B8095C}" destId="{8A2F4B4A-917E-461D-A5E7-D9BD3524471D}" srcOrd="1" destOrd="0" presId="urn:microsoft.com/office/officeart/2005/8/layout/hierarchy6"/>
    <dgm:cxn modelId="{E0514D33-2BE0-4C57-8478-6C1F1F0D3C17}" type="presParOf" srcId="{660094A5-5736-804E-A164-3ACE1BC5690C}" destId="{3AE022F7-2C3C-4143-83BC-FBFC3416B663}" srcOrd="4" destOrd="0" presId="urn:microsoft.com/office/officeart/2005/8/layout/hierarchy6"/>
    <dgm:cxn modelId="{AEB37E10-DD30-417B-ACAE-3880681B95E4}" type="presParOf" srcId="{660094A5-5736-804E-A164-3ACE1BC5690C}" destId="{AC99FB77-B962-494D-9FEA-1619E1EE8675}" srcOrd="5" destOrd="0" presId="urn:microsoft.com/office/officeart/2005/8/layout/hierarchy6"/>
    <dgm:cxn modelId="{4FA5DD11-E032-4571-B333-357154E5F04D}" type="presParOf" srcId="{AC99FB77-B962-494D-9FEA-1619E1EE8675}" destId="{8139E842-E011-4C83-B372-00312AF95553}" srcOrd="0" destOrd="0" presId="urn:microsoft.com/office/officeart/2005/8/layout/hierarchy6"/>
    <dgm:cxn modelId="{7A3CE1D5-349E-41CB-90F2-BADA490793D0}" type="presParOf" srcId="{AC99FB77-B962-494D-9FEA-1619E1EE8675}" destId="{B9048ECE-B374-4622-B888-EB30217A448F}" srcOrd="1" destOrd="0" presId="urn:microsoft.com/office/officeart/2005/8/layout/hierarchy6"/>
    <dgm:cxn modelId="{18F9FCDB-05EC-4458-A98C-474972AFAE4C}" type="presParOf" srcId="{0295A82D-5053-374E-A116-CD12691B5AFB}" destId="{73362B28-A570-C049-8C20-5BFFCF32A29C}" srcOrd="4" destOrd="0" presId="urn:microsoft.com/office/officeart/2005/8/layout/hierarchy6"/>
    <dgm:cxn modelId="{3DF56751-D71C-4EE6-B70D-CB12C64F0792}" type="presParOf" srcId="{0295A82D-5053-374E-A116-CD12691B5AFB}" destId="{D3F2244B-805C-1B41-BF85-31F44D862883}" srcOrd="5" destOrd="0" presId="urn:microsoft.com/office/officeart/2005/8/layout/hierarchy6"/>
    <dgm:cxn modelId="{8F365CAB-9843-4617-A0FC-09E319753F49}" type="presParOf" srcId="{D3F2244B-805C-1B41-BF85-31F44D862883}" destId="{09D2738C-C366-574E-B30A-1AA5FEE90C92}" srcOrd="0" destOrd="0" presId="urn:microsoft.com/office/officeart/2005/8/layout/hierarchy6"/>
    <dgm:cxn modelId="{D085C191-90A7-492F-A390-0515329B5E71}" type="presParOf" srcId="{D3F2244B-805C-1B41-BF85-31F44D862883}" destId="{22D82577-FC76-3046-BF4C-09820CD2E88E}" srcOrd="1" destOrd="0" presId="urn:microsoft.com/office/officeart/2005/8/layout/hierarchy6"/>
    <dgm:cxn modelId="{F4F2773D-0FB8-4598-95AC-924CE9FA3779}" type="presParOf" srcId="{E102A45A-5D1D-9347-BC7C-B9E8170AE2B6}" destId="{C2654F19-A450-3A41-B691-EA61728B4175}" srcOrd="2" destOrd="0" presId="urn:microsoft.com/office/officeart/2005/8/layout/hierarchy6"/>
    <dgm:cxn modelId="{FBAAD8F8-2398-4DC8-BDE1-7AFDD0D72AFF}" type="presParOf" srcId="{E102A45A-5D1D-9347-BC7C-B9E8170AE2B6}" destId="{A0FA3561-04A2-0C41-986B-2C7107E0AC8B}" srcOrd="3" destOrd="0" presId="urn:microsoft.com/office/officeart/2005/8/layout/hierarchy6"/>
    <dgm:cxn modelId="{534E8EA1-2D0A-4132-B6D5-3056F3B46E4E}" type="presParOf" srcId="{A0FA3561-04A2-0C41-986B-2C7107E0AC8B}" destId="{6C8785C0-86A6-4B43-B1D7-E4C638AAB9C0}" srcOrd="0" destOrd="0" presId="urn:microsoft.com/office/officeart/2005/8/layout/hierarchy6"/>
    <dgm:cxn modelId="{910D5A0C-1D57-4E7E-8B3D-EC363A865895}" type="presParOf" srcId="{A0FA3561-04A2-0C41-986B-2C7107E0AC8B}" destId="{B4EE4C18-77B5-054A-8743-AA38C6A9EB37}" srcOrd="1" destOrd="0" presId="urn:microsoft.com/office/officeart/2005/8/layout/hierarchy6"/>
    <dgm:cxn modelId="{3659B6E7-0DC1-4697-892C-8A848C0D9C45}" type="presParOf" srcId="{64FB06A2-44DC-C24C-BBC5-DAB7D82A3703}" destId="{F751BE01-77D5-694F-9BD4-356A9649CFE1}" srcOrd="2" destOrd="0" presId="urn:microsoft.com/office/officeart/2005/8/layout/hierarchy6"/>
    <dgm:cxn modelId="{AC36DF9A-2A9C-4FE4-8968-E4925E89B2A1}" type="presParOf" srcId="{64FB06A2-44DC-C24C-BBC5-DAB7D82A3703}" destId="{6628C57D-3258-9B4E-8142-360C7CE2F049}" srcOrd="3" destOrd="0" presId="urn:microsoft.com/office/officeart/2005/8/layout/hierarchy6"/>
    <dgm:cxn modelId="{B89B3954-D180-4CFD-87FB-5D975E28DE23}" type="presParOf" srcId="{6628C57D-3258-9B4E-8142-360C7CE2F049}" destId="{130A1EC6-89A3-1D42-B388-ACB7F88D262B}" srcOrd="0" destOrd="0" presId="urn:microsoft.com/office/officeart/2005/8/layout/hierarchy6"/>
    <dgm:cxn modelId="{8782D18C-2E93-418B-94D7-ED637429519F}" type="presParOf" srcId="{6628C57D-3258-9B4E-8142-360C7CE2F049}" destId="{F7DD60C2-F774-4249-B953-EE7B19D8ECC9}" srcOrd="1" destOrd="0" presId="urn:microsoft.com/office/officeart/2005/8/layout/hierarchy6"/>
    <dgm:cxn modelId="{54FFBE77-80BB-4789-B9A4-D72B31726188}" type="presParOf" srcId="{F7DD60C2-F774-4249-B953-EE7B19D8ECC9}" destId="{0FCD787F-DF77-D94D-B955-285EEB67A6CE}" srcOrd="0" destOrd="0" presId="urn:microsoft.com/office/officeart/2005/8/layout/hierarchy6"/>
    <dgm:cxn modelId="{65D80A0D-D5E6-4CD5-8911-EBA8412EC6B8}" type="presParOf" srcId="{F7DD60C2-F774-4249-B953-EE7B19D8ECC9}" destId="{CBB7F013-A919-D846-8F0C-0246424A3B40}" srcOrd="1" destOrd="0" presId="urn:microsoft.com/office/officeart/2005/8/layout/hierarchy6"/>
    <dgm:cxn modelId="{75F255B1-55E7-4A63-A981-E5C02483A2EC}" type="presParOf" srcId="{CBB7F013-A919-D846-8F0C-0246424A3B40}" destId="{E30DDE4F-F30A-A646-9B59-103A5AF48D65}" srcOrd="0" destOrd="0" presId="urn:microsoft.com/office/officeart/2005/8/layout/hierarchy6"/>
    <dgm:cxn modelId="{2E743FB7-F285-464E-A2CB-6D5DFF17DAA7}" type="presParOf" srcId="{CBB7F013-A919-D846-8F0C-0246424A3B40}" destId="{608D93D8-9797-F640-8A98-64D59B30530C}" srcOrd="1" destOrd="0" presId="urn:microsoft.com/office/officeart/2005/8/layout/hierarchy6"/>
    <dgm:cxn modelId="{C1CC5543-BBF3-4E5D-817E-85264170D21E}" type="presParOf" srcId="{608D93D8-9797-F640-8A98-64D59B30530C}" destId="{47B2307E-240A-4F44-B4D5-DE2E14FFD691}" srcOrd="0" destOrd="0" presId="urn:microsoft.com/office/officeart/2005/8/layout/hierarchy6"/>
    <dgm:cxn modelId="{90C356FB-BF5D-411F-AE58-F1EAB1BA641B}" type="presParOf" srcId="{608D93D8-9797-F640-8A98-64D59B30530C}" destId="{3733A9D3-39A7-204D-B23A-231913ADCF4C}" srcOrd="1" destOrd="0" presId="urn:microsoft.com/office/officeart/2005/8/layout/hierarchy6"/>
    <dgm:cxn modelId="{08E5A03F-9C24-4A7C-8B69-C4141549422F}" type="presParOf" srcId="{3733A9D3-39A7-204D-B23A-231913ADCF4C}" destId="{FB3EE08B-2BC2-4A44-93FF-E3EC4E81B949}" srcOrd="0" destOrd="0" presId="urn:microsoft.com/office/officeart/2005/8/layout/hierarchy6"/>
    <dgm:cxn modelId="{BCB89349-9955-47A3-BC4D-03840505EDC4}" type="presParOf" srcId="{3733A9D3-39A7-204D-B23A-231913ADCF4C}" destId="{578B94D6-E835-7849-853C-1CCE3603650F}" srcOrd="1" destOrd="0" presId="urn:microsoft.com/office/officeart/2005/8/layout/hierarchy6"/>
    <dgm:cxn modelId="{1A72B61C-2DD2-4F73-B2C0-98BE0E165E9C}" type="presParOf" srcId="{608D93D8-9797-F640-8A98-64D59B30530C}" destId="{5EFAFD77-9D8A-934D-9B79-0AF50BE01411}" srcOrd="2" destOrd="0" presId="urn:microsoft.com/office/officeart/2005/8/layout/hierarchy6"/>
    <dgm:cxn modelId="{44B547D2-E80B-44E3-9A6A-7EB7B77C0AA9}" type="presParOf" srcId="{608D93D8-9797-F640-8A98-64D59B30530C}" destId="{CC029FFD-4003-ED4D-AFFC-F1FB29A4FC1A}" srcOrd="3" destOrd="0" presId="urn:microsoft.com/office/officeart/2005/8/layout/hierarchy6"/>
    <dgm:cxn modelId="{EA4251F4-F95C-4933-9576-26B1BF06C737}" type="presParOf" srcId="{CC029FFD-4003-ED4D-AFFC-F1FB29A4FC1A}" destId="{C675F751-3932-4D47-8834-5750A28707C2}" srcOrd="0" destOrd="0" presId="urn:microsoft.com/office/officeart/2005/8/layout/hierarchy6"/>
    <dgm:cxn modelId="{FACE3A70-F2E3-43A2-882F-2AFB76EC78A3}" type="presParOf" srcId="{CC029FFD-4003-ED4D-AFFC-F1FB29A4FC1A}" destId="{3871B5AA-2E75-AB40-8F8F-1C1B6AA06065}" srcOrd="1" destOrd="0" presId="urn:microsoft.com/office/officeart/2005/8/layout/hierarchy6"/>
    <dgm:cxn modelId="{C1F2F077-5EEA-4DE2-8541-CE92AA75031B}" type="presParOf" srcId="{64FB06A2-44DC-C24C-BBC5-DAB7D82A3703}" destId="{7962CFE6-BA96-7843-9FCE-ED55A73B29D7}" srcOrd="4" destOrd="0" presId="urn:microsoft.com/office/officeart/2005/8/layout/hierarchy6"/>
    <dgm:cxn modelId="{2C5C5BE3-A592-40E5-BBB1-DACDDDB49B81}" type="presParOf" srcId="{64FB06A2-44DC-C24C-BBC5-DAB7D82A3703}" destId="{320EE5A7-943C-0D49-8D7C-460AFC2187AB}" srcOrd="5" destOrd="0" presId="urn:microsoft.com/office/officeart/2005/8/layout/hierarchy6"/>
    <dgm:cxn modelId="{4C71773C-4F41-4E2E-B465-753E0CDC3390}" type="presParOf" srcId="{320EE5A7-943C-0D49-8D7C-460AFC2187AB}" destId="{CA7ABB00-851B-A24D-BD3E-CFC8163C247F}" srcOrd="0" destOrd="0" presId="urn:microsoft.com/office/officeart/2005/8/layout/hierarchy6"/>
    <dgm:cxn modelId="{96F3992E-4282-4AAC-856A-E8F33CFF609E}" type="presParOf" srcId="{320EE5A7-943C-0D49-8D7C-460AFC2187AB}" destId="{D8D22373-DDE4-0A4D-8CEC-517C5B483F38}" srcOrd="1" destOrd="0" presId="urn:microsoft.com/office/officeart/2005/8/layout/hierarchy6"/>
    <dgm:cxn modelId="{E817026A-D890-4933-85A4-4B9ED48FAAAF}" type="presParOf" srcId="{D8D22373-DDE4-0A4D-8CEC-517C5B483F38}" destId="{8D13BAC7-4A94-DB45-9035-E11CA932DCCE}" srcOrd="0" destOrd="0" presId="urn:microsoft.com/office/officeart/2005/8/layout/hierarchy6"/>
    <dgm:cxn modelId="{4E6529DA-C3A9-4F29-A1E7-C21D05BA92DD}" type="presParOf" srcId="{D8D22373-DDE4-0A4D-8CEC-517C5B483F38}" destId="{7DF764E5-90A7-5E4B-BD94-22047057FD6D}" srcOrd="1" destOrd="0" presId="urn:microsoft.com/office/officeart/2005/8/layout/hierarchy6"/>
    <dgm:cxn modelId="{98C36F4B-6F26-4120-B6C1-0D416656DF20}" type="presParOf" srcId="{7DF764E5-90A7-5E4B-BD94-22047057FD6D}" destId="{BF5A2F05-6CA7-A44D-904A-63DFB6B14DBB}" srcOrd="0" destOrd="0" presId="urn:microsoft.com/office/officeart/2005/8/layout/hierarchy6"/>
    <dgm:cxn modelId="{BA14CA18-0B7F-456F-BE78-E1EED7EA7CB4}" type="presParOf" srcId="{7DF764E5-90A7-5E4B-BD94-22047057FD6D}" destId="{2747290A-AA60-E042-8427-0FF49D43CF5F}" srcOrd="1" destOrd="0" presId="urn:microsoft.com/office/officeart/2005/8/layout/hierarchy6"/>
    <dgm:cxn modelId="{597A97DC-EC31-4A65-AD2C-8B2CC948F426}" type="presParOf" srcId="{2747290A-AA60-E042-8427-0FF49D43CF5F}" destId="{3C9C0F76-B1F6-A84E-BEEA-E23500872EA5}" srcOrd="0" destOrd="0" presId="urn:microsoft.com/office/officeart/2005/8/layout/hierarchy6"/>
    <dgm:cxn modelId="{27646A6D-993E-4C68-8F6A-01CE237F8B65}" type="presParOf" srcId="{2747290A-AA60-E042-8427-0FF49D43CF5F}" destId="{E3A709E9-F18B-ED44-81B4-C28FA60E141D}" srcOrd="1" destOrd="0" presId="urn:microsoft.com/office/officeart/2005/8/layout/hierarchy6"/>
    <dgm:cxn modelId="{E7D759F1-9B8E-4A93-B2C1-D81FB81A87CB}" type="presParOf" srcId="{E3A709E9-F18B-ED44-81B4-C28FA60E141D}" destId="{768E3635-9BC5-CA44-B751-A20E2354B868}" srcOrd="0" destOrd="0" presId="urn:microsoft.com/office/officeart/2005/8/layout/hierarchy6"/>
    <dgm:cxn modelId="{8C5CB130-CFBF-4841-8DE0-5072772FE072}" type="presParOf" srcId="{E3A709E9-F18B-ED44-81B4-C28FA60E141D}" destId="{D59A6763-9312-7A40-BF2B-C4D8E7DBD14F}" srcOrd="1" destOrd="0" presId="urn:microsoft.com/office/officeart/2005/8/layout/hierarchy6"/>
    <dgm:cxn modelId="{8ADD3473-D379-4B29-9E0D-FF427C1DE3A8}" type="presParOf" srcId="{D59A6763-9312-7A40-BF2B-C4D8E7DBD14F}" destId="{5AD02313-9463-8C47-8951-42EA095A4012}" srcOrd="0" destOrd="0" presId="urn:microsoft.com/office/officeart/2005/8/layout/hierarchy6"/>
    <dgm:cxn modelId="{1B79B52D-2D6E-4584-903F-08803F6E1512}" type="presParOf" srcId="{D59A6763-9312-7A40-BF2B-C4D8E7DBD14F}" destId="{8D18DF17-DEFA-F146-9AD9-BA5C7E71E4A7}" srcOrd="1" destOrd="0" presId="urn:microsoft.com/office/officeart/2005/8/layout/hierarchy6"/>
    <dgm:cxn modelId="{A803340D-5640-4F07-ACC9-3909563B7A3C}" type="presParOf" srcId="{8D18DF17-DEFA-F146-9AD9-BA5C7E71E4A7}" destId="{99831333-6816-5445-A3F7-091C7A56263F}" srcOrd="0" destOrd="0" presId="urn:microsoft.com/office/officeart/2005/8/layout/hierarchy6"/>
    <dgm:cxn modelId="{9F5EED37-F33A-4282-B035-259698326066}" type="presParOf" srcId="{8D18DF17-DEFA-F146-9AD9-BA5C7E71E4A7}" destId="{D918867D-599D-C643-B271-275D41B13D38}" srcOrd="1" destOrd="0" presId="urn:microsoft.com/office/officeart/2005/8/layout/hierarchy6"/>
    <dgm:cxn modelId="{3C816597-0A2A-4927-A61C-44D3A900D26F}" type="presParOf" srcId="{D918867D-599D-C643-B271-275D41B13D38}" destId="{540D5C02-0ABC-4789-A0F8-8D494DB55602}" srcOrd="0" destOrd="0" presId="urn:microsoft.com/office/officeart/2005/8/layout/hierarchy6"/>
    <dgm:cxn modelId="{54BF7313-52ED-4558-96B9-885977F6831D}" type="presParOf" srcId="{D918867D-599D-C643-B271-275D41B13D38}" destId="{2DF94CDA-B5F2-48D8-BCD0-04C93301EA8A}" srcOrd="1" destOrd="0" presId="urn:microsoft.com/office/officeart/2005/8/layout/hierarchy6"/>
    <dgm:cxn modelId="{BA2282D6-85AC-4139-81B2-8E2558C5CEED}" type="presParOf" srcId="{2DF94CDA-B5F2-48D8-BCD0-04C93301EA8A}" destId="{4AEA3E24-7D78-497A-8F7D-67A8AE5B5A04}" srcOrd="0" destOrd="0" presId="urn:microsoft.com/office/officeart/2005/8/layout/hierarchy6"/>
    <dgm:cxn modelId="{DDBA0F0A-4F3C-4496-BD06-7E3EB4E60E1E}" type="presParOf" srcId="{2DF94CDA-B5F2-48D8-BCD0-04C93301EA8A}" destId="{0F43974D-4F06-4CFF-A954-55AA52872BA5}" srcOrd="1" destOrd="0" presId="urn:microsoft.com/office/officeart/2005/8/layout/hierarchy6"/>
    <dgm:cxn modelId="{FDA8EB6E-2616-4EA6-80A7-BCA91BE664A6}" type="presParOf" srcId="{D918867D-599D-C643-B271-275D41B13D38}" destId="{530F9C8A-5F10-4449-B671-43C42E6B6A37}" srcOrd="2" destOrd="0" presId="urn:microsoft.com/office/officeart/2005/8/layout/hierarchy6"/>
    <dgm:cxn modelId="{802E390E-1D61-49FE-AEC4-9B8FEC8120E9}" type="presParOf" srcId="{D918867D-599D-C643-B271-275D41B13D38}" destId="{D1D7A08B-E55A-4F83-8886-3918C654D4D7}" srcOrd="3" destOrd="0" presId="urn:microsoft.com/office/officeart/2005/8/layout/hierarchy6"/>
    <dgm:cxn modelId="{DCDF4215-163A-45EF-8915-EFE7EBBF4923}" type="presParOf" srcId="{D1D7A08B-E55A-4F83-8886-3918C654D4D7}" destId="{14786596-A982-4311-852F-7BB05F89A7AA}" srcOrd="0" destOrd="0" presId="urn:microsoft.com/office/officeart/2005/8/layout/hierarchy6"/>
    <dgm:cxn modelId="{301217CD-E41A-4E5D-93AF-12F169564497}" type="presParOf" srcId="{D1D7A08B-E55A-4F83-8886-3918C654D4D7}" destId="{F2402901-8B29-4001-A63B-DE8A71C4A677}" srcOrd="1" destOrd="0" presId="urn:microsoft.com/office/officeart/2005/8/layout/hierarchy6"/>
    <dgm:cxn modelId="{895957BD-ABA4-405D-AF9A-3696E6136908}" type="presParOf" srcId="{D59A6763-9312-7A40-BF2B-C4D8E7DBD14F}" destId="{E54B6ADA-DF36-CC4C-855A-0905D0B581D6}" srcOrd="2" destOrd="0" presId="urn:microsoft.com/office/officeart/2005/8/layout/hierarchy6"/>
    <dgm:cxn modelId="{95016050-BE47-40DA-A0C5-3C090B0763CA}" type="presParOf" srcId="{D59A6763-9312-7A40-BF2B-C4D8E7DBD14F}" destId="{6847AD11-07D5-3B4B-BD23-BB1FD7DABE74}" srcOrd="3" destOrd="0" presId="urn:microsoft.com/office/officeart/2005/8/layout/hierarchy6"/>
    <dgm:cxn modelId="{BB2BC09C-5443-4405-AE14-309E58C1B902}" type="presParOf" srcId="{6847AD11-07D5-3B4B-BD23-BB1FD7DABE74}" destId="{A79738F2-30FB-0749-B955-8FA812380059}" srcOrd="0" destOrd="0" presId="urn:microsoft.com/office/officeart/2005/8/layout/hierarchy6"/>
    <dgm:cxn modelId="{23B4BE08-9096-4345-B205-0ACB3E8B4949}" type="presParOf" srcId="{6847AD11-07D5-3B4B-BD23-BB1FD7DABE74}" destId="{05CE424E-BEDC-964E-9935-23525DFE69E6}" srcOrd="1" destOrd="0" presId="urn:microsoft.com/office/officeart/2005/8/layout/hierarchy6"/>
    <dgm:cxn modelId="{FE63B482-CD07-4F5C-B819-070F848FC26A}" type="presParOf" srcId="{D8D22373-DDE4-0A4D-8CEC-517C5B483F38}" destId="{85DA041C-A306-F84E-BCE7-1AAAAE9675F2}" srcOrd="2" destOrd="0" presId="urn:microsoft.com/office/officeart/2005/8/layout/hierarchy6"/>
    <dgm:cxn modelId="{C8A643F4-CCCE-436E-AC42-7ABA22B799F9}" type="presParOf" srcId="{D8D22373-DDE4-0A4D-8CEC-517C5B483F38}" destId="{53A0B4B0-1BE6-FD47-983C-BF93A2C65317}" srcOrd="3" destOrd="0" presId="urn:microsoft.com/office/officeart/2005/8/layout/hierarchy6"/>
    <dgm:cxn modelId="{1BD5C2B8-36DF-4F82-A11F-4B3289CEA52A}" type="presParOf" srcId="{53A0B4B0-1BE6-FD47-983C-BF93A2C65317}" destId="{8AB4F6DC-D565-C040-AC21-14E23C142455}" srcOrd="0" destOrd="0" presId="urn:microsoft.com/office/officeart/2005/8/layout/hierarchy6"/>
    <dgm:cxn modelId="{C55C8A75-C252-406A-B0CA-3AB3F18E8B4F}" type="presParOf" srcId="{53A0B4B0-1BE6-FD47-983C-BF93A2C65317}" destId="{86B320EB-EB78-6745-828D-50373B2F3818}" srcOrd="1" destOrd="0" presId="urn:microsoft.com/office/officeart/2005/8/layout/hierarchy6"/>
    <dgm:cxn modelId="{1C809FA5-EDD4-48E9-97E6-6454C487BF8F}" type="presParOf" srcId="{64FB06A2-44DC-C24C-BBC5-DAB7D82A3703}" destId="{7F5BA98C-D383-C84D-A9AF-2576823C4BA4}" srcOrd="6" destOrd="0" presId="urn:microsoft.com/office/officeart/2005/8/layout/hierarchy6"/>
    <dgm:cxn modelId="{CFE0CD47-0216-48EA-840C-E700821B3F20}" type="presParOf" srcId="{64FB06A2-44DC-C24C-BBC5-DAB7D82A3703}" destId="{3319E6FE-FD60-3A42-8445-F2DD2A927FCC}" srcOrd="7" destOrd="0" presId="urn:microsoft.com/office/officeart/2005/8/layout/hierarchy6"/>
    <dgm:cxn modelId="{294D7F28-C56B-483F-9B28-3D38675B600B}" type="presParOf" srcId="{3319E6FE-FD60-3A42-8445-F2DD2A927FCC}" destId="{20621B13-22AD-D748-8B21-496F64C3F1A1}" srcOrd="0" destOrd="0" presId="urn:microsoft.com/office/officeart/2005/8/layout/hierarchy6"/>
    <dgm:cxn modelId="{A2CFFE5D-91F8-4523-8749-574C65F73C88}" type="presParOf" srcId="{3319E6FE-FD60-3A42-8445-F2DD2A927FCC}" destId="{0AE66E84-5A87-B944-885F-2B6D591372CD}" srcOrd="1" destOrd="0" presId="urn:microsoft.com/office/officeart/2005/8/layout/hierarchy6"/>
    <dgm:cxn modelId="{A50DC79F-A9D6-4BC0-9136-925D10F967EA}" type="presParOf" srcId="{64FB06A2-44DC-C24C-BBC5-DAB7D82A3703}" destId="{26C9980D-A51D-6340-B4E1-D90E4DB49737}" srcOrd="8" destOrd="0" presId="urn:microsoft.com/office/officeart/2005/8/layout/hierarchy6"/>
    <dgm:cxn modelId="{4C7564B1-5BE8-4C06-B652-D0DC8AF6731E}" type="presParOf" srcId="{64FB06A2-44DC-C24C-BBC5-DAB7D82A3703}" destId="{0599F9B9-9C1F-404C-835B-478FE9A3DD37}" srcOrd="9" destOrd="0" presId="urn:microsoft.com/office/officeart/2005/8/layout/hierarchy6"/>
    <dgm:cxn modelId="{FAC818C0-C6B7-4047-B27A-CC4C4EFE1103}" type="presParOf" srcId="{0599F9B9-9C1F-404C-835B-478FE9A3DD37}" destId="{B76FCF91-2D1F-3245-8E0F-9FF29FA289F4}" srcOrd="0" destOrd="0" presId="urn:microsoft.com/office/officeart/2005/8/layout/hierarchy6"/>
    <dgm:cxn modelId="{D6D78783-C184-4E1C-A32F-7A2E459C0E51}" type="presParOf" srcId="{0599F9B9-9C1F-404C-835B-478FE9A3DD37}" destId="{A448B525-EAEB-6F48-BA5A-EB132C006AF8}" srcOrd="1" destOrd="0" presId="urn:microsoft.com/office/officeart/2005/8/layout/hierarchy6"/>
    <dgm:cxn modelId="{7B206BCB-ADA0-4B97-A776-9E3FAA0D96C2}" type="presParOf" srcId="{DE298A7E-D73F-374F-89ED-88F9603F17FA}" destId="{EA366C73-0BB6-0E4B-89CE-F257558A4532}" srcOrd="1" destOrd="0" presId="urn:microsoft.com/office/officeart/2005/8/layout/hierarchy6"/>
    <dgm:cxn modelId="{1571F51D-307F-427D-8B1C-A1E697873A05}" type="presParOf" srcId="{EA366C73-0BB6-0E4B-89CE-F257558A4532}" destId="{B9BE4EC0-48C0-5C4D-8462-F70842E16F5A}" srcOrd="0" destOrd="0" presId="urn:microsoft.com/office/officeart/2005/8/layout/hierarchy6"/>
    <dgm:cxn modelId="{4663ABE4-B83C-4869-B07D-9D807F25F80A}" type="presParOf" srcId="{B9BE4EC0-48C0-5C4D-8462-F70842E16F5A}" destId="{23F2B22C-E0EE-A840-9EB0-945FE3C85CFD}" srcOrd="0" destOrd="0" presId="urn:microsoft.com/office/officeart/2005/8/layout/hierarchy6"/>
    <dgm:cxn modelId="{B7195433-11D5-41DE-AF1E-3D24E9A6C14A}" type="presParOf" srcId="{B9BE4EC0-48C0-5C4D-8462-F70842E16F5A}" destId="{7CF07570-3018-0742-845A-6124C450587F}" srcOrd="1" destOrd="0" presId="urn:microsoft.com/office/officeart/2005/8/layout/hierarchy6"/>
    <dgm:cxn modelId="{E3440D3A-313F-4587-B05C-63A3FCAB6651}" type="presParOf" srcId="{EA366C73-0BB6-0E4B-89CE-F257558A4532}" destId="{B29BA9CC-7720-2843-8821-530B34E7D466}" srcOrd="1" destOrd="0" presId="urn:microsoft.com/office/officeart/2005/8/layout/hierarchy6"/>
    <dgm:cxn modelId="{463801F9-39BF-4E5E-8C74-1D91F9D55827}" type="presParOf" srcId="{B29BA9CC-7720-2843-8821-530B34E7D466}" destId="{F4FE95A2-ADBA-7D46-87B4-2111A1F2E44B}" srcOrd="0" destOrd="0" presId="urn:microsoft.com/office/officeart/2005/8/layout/hierarchy6"/>
    <dgm:cxn modelId="{7B497435-6815-4863-8626-17F364F9940F}" type="presParOf" srcId="{EA366C73-0BB6-0E4B-89CE-F257558A4532}" destId="{1288A0AE-48C4-E845-B6C8-E67C38D02224}" srcOrd="2" destOrd="0" presId="urn:microsoft.com/office/officeart/2005/8/layout/hierarchy6"/>
    <dgm:cxn modelId="{151DB346-F1A8-42AB-A871-C159694CED67}" type="presParOf" srcId="{1288A0AE-48C4-E845-B6C8-E67C38D02224}" destId="{F3366844-B469-264E-B216-F820DE6AD262}" srcOrd="0" destOrd="0" presId="urn:microsoft.com/office/officeart/2005/8/layout/hierarchy6"/>
    <dgm:cxn modelId="{4CE827B2-5EFD-4D9E-8196-1B7CBD91E7B3}" type="presParOf" srcId="{1288A0AE-48C4-E845-B6C8-E67C38D02224}" destId="{C47350B0-B1A4-C748-B152-7BBC793F085F}" srcOrd="1" destOrd="0" presId="urn:microsoft.com/office/officeart/2005/8/layout/hierarchy6"/>
    <dgm:cxn modelId="{1D765BEF-9638-426F-8E22-A02EF4A914AE}" type="presParOf" srcId="{EA366C73-0BB6-0E4B-89CE-F257558A4532}" destId="{DFCCFF16-9FF7-9144-AF30-D2F11AEE78EF}" srcOrd="3" destOrd="0" presId="urn:microsoft.com/office/officeart/2005/8/layout/hierarchy6"/>
    <dgm:cxn modelId="{40802BBE-728C-4DB8-8B81-F6959C793EC8}" type="presParOf" srcId="{DFCCFF16-9FF7-9144-AF30-D2F11AEE78EF}" destId="{67C391E6-5D26-6949-B102-93DEE8076140}" srcOrd="0" destOrd="0" presId="urn:microsoft.com/office/officeart/2005/8/layout/hierarchy6"/>
    <dgm:cxn modelId="{74FD50A9-FD95-43F3-92CD-ACE18340020A}" type="presParOf" srcId="{EA366C73-0BB6-0E4B-89CE-F257558A4532}" destId="{346C02A8-3D77-4743-8042-17BA01995FB5}" srcOrd="4" destOrd="0" presId="urn:microsoft.com/office/officeart/2005/8/layout/hierarchy6"/>
    <dgm:cxn modelId="{05F3EF97-EED8-4306-8FB0-7F45B3A9320F}" type="presParOf" srcId="{346C02A8-3D77-4743-8042-17BA01995FB5}" destId="{6A476316-836C-DD45-9C02-3F6667D0F856}" srcOrd="0" destOrd="0" presId="urn:microsoft.com/office/officeart/2005/8/layout/hierarchy6"/>
    <dgm:cxn modelId="{C6049C1A-4710-4024-8A10-65A6D74424F3}" type="presParOf" srcId="{346C02A8-3D77-4743-8042-17BA01995FB5}" destId="{AD955240-7C31-9842-9EEB-7984E51251F4}" srcOrd="1" destOrd="0" presId="urn:microsoft.com/office/officeart/2005/8/layout/hierarchy6"/>
    <dgm:cxn modelId="{D9F1E51F-0967-412D-9045-E92C0C901FC6}" type="presParOf" srcId="{EA366C73-0BB6-0E4B-89CE-F257558A4532}" destId="{2DCDFE83-B5D1-EB44-9A53-368FE9A582DB}" srcOrd="5" destOrd="0" presId="urn:microsoft.com/office/officeart/2005/8/layout/hierarchy6"/>
    <dgm:cxn modelId="{D5327EBB-98FD-4F90-960F-E422C186E7C3}" type="presParOf" srcId="{2DCDFE83-B5D1-EB44-9A53-368FE9A582DB}" destId="{E64A4EEC-BB12-5543-B946-F4D0160CC77F}" srcOrd="0" destOrd="0" presId="urn:microsoft.com/office/officeart/2005/8/layout/hierarchy6"/>
    <dgm:cxn modelId="{CDC20CFD-2EDF-4358-BB28-1FF1AAD04D90}" type="presParOf" srcId="{EA366C73-0BB6-0E4B-89CE-F257558A4532}" destId="{A87AA32A-1DD0-D84D-812D-4D82F5A111DB}" srcOrd="6" destOrd="0" presId="urn:microsoft.com/office/officeart/2005/8/layout/hierarchy6"/>
    <dgm:cxn modelId="{C3B1ABA6-63C7-4EA7-A767-D60F1AA883E5}" type="presParOf" srcId="{A87AA32A-1DD0-D84D-812D-4D82F5A111DB}" destId="{DEA57323-74EB-C34A-9124-EEFFD4EBB844}" srcOrd="0" destOrd="0" presId="urn:microsoft.com/office/officeart/2005/8/layout/hierarchy6"/>
    <dgm:cxn modelId="{969F5ABB-A745-43BB-88C2-8C4E06FDA2B1}" type="presParOf" srcId="{A87AA32A-1DD0-D84D-812D-4D82F5A111DB}" destId="{DB309360-8C61-1F4B-BA1F-76FC583E192B}" srcOrd="1" destOrd="0" presId="urn:microsoft.com/office/officeart/2005/8/layout/hierarchy6"/>
    <dgm:cxn modelId="{7216E1DA-ABE7-4094-822E-AB556A3D0A4F}" type="presParOf" srcId="{EA366C73-0BB6-0E4B-89CE-F257558A4532}" destId="{4DB56308-5A8D-6343-BF72-80ABC34333E3}" srcOrd="7" destOrd="0" presId="urn:microsoft.com/office/officeart/2005/8/layout/hierarchy6"/>
    <dgm:cxn modelId="{5AD6F54D-39B6-4C47-9E18-AC1A91FE0AA7}" type="presParOf" srcId="{4DB56308-5A8D-6343-BF72-80ABC34333E3}" destId="{881AE5AF-7B43-3348-AB6D-8600FD3DC95C}" srcOrd="0" destOrd="0" presId="urn:microsoft.com/office/officeart/2005/8/layout/hierarchy6"/>
    <dgm:cxn modelId="{1EC26C40-1627-45E8-BE47-DF14939FC602}" type="presParOf" srcId="{EA366C73-0BB6-0E4B-89CE-F257558A4532}" destId="{24090599-BA8A-9344-815B-AEC00A9ABFF1}" srcOrd="8" destOrd="0" presId="urn:microsoft.com/office/officeart/2005/8/layout/hierarchy6"/>
    <dgm:cxn modelId="{A8A9C9FC-2EE7-40C4-A336-92DDC90D9843}" type="presParOf" srcId="{24090599-BA8A-9344-815B-AEC00A9ABFF1}" destId="{FECD39A6-D7D0-9041-B56B-8E8A03658BE4}" srcOrd="0" destOrd="0" presId="urn:microsoft.com/office/officeart/2005/8/layout/hierarchy6"/>
    <dgm:cxn modelId="{12713A77-8B03-4700-A76D-7C1F83B70ACF}" type="presParOf" srcId="{24090599-BA8A-9344-815B-AEC00A9ABFF1}" destId="{D09B0A23-9E95-B34F-A8C6-15DB7321F3B3}" srcOrd="1" destOrd="0" presId="urn:microsoft.com/office/officeart/2005/8/layout/hierarchy6"/>
    <dgm:cxn modelId="{5DF1CD87-155A-4EFB-9327-95660D87E19A}" type="presParOf" srcId="{EA366C73-0BB6-0E4B-89CE-F257558A4532}" destId="{9E9DEEB9-C5F2-4EBA-9DFA-7F6CA985BD6B}" srcOrd="9" destOrd="0" presId="urn:microsoft.com/office/officeart/2005/8/layout/hierarchy6"/>
    <dgm:cxn modelId="{6F27189C-55BA-4029-B037-9FA0F8175106}" type="presParOf" srcId="{9E9DEEB9-C5F2-4EBA-9DFA-7F6CA985BD6B}" destId="{01DAA51C-E06D-4063-AC73-B6B10012CD17}" srcOrd="0" destOrd="0" presId="urn:microsoft.com/office/officeart/2005/8/layout/hierarchy6"/>
    <dgm:cxn modelId="{A99DBAF5-730D-4F52-A4BD-040730C5E346}" type="presParOf" srcId="{EA366C73-0BB6-0E4B-89CE-F257558A4532}" destId="{9F02A6DB-875F-45B4-A0A9-CA016962577B}" srcOrd="10" destOrd="0" presId="urn:microsoft.com/office/officeart/2005/8/layout/hierarchy6"/>
    <dgm:cxn modelId="{A065D23B-4AC9-4B11-A448-701397B9BBCD}" type="presParOf" srcId="{9F02A6DB-875F-45B4-A0A9-CA016962577B}" destId="{65C54D84-9AA4-4635-8D5A-C30537103D51}" srcOrd="0" destOrd="0" presId="urn:microsoft.com/office/officeart/2005/8/layout/hierarchy6"/>
    <dgm:cxn modelId="{1C4F6BBD-C01F-4E6E-845D-65B8D05DA4A0}" type="presParOf" srcId="{9F02A6DB-875F-45B4-A0A9-CA016962577B}" destId="{8863DD5C-BBA3-4F9F-875F-87FED5B931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287381-D5F2-2447-A61F-DE21D03C95F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C8D344-4FF2-9D45-AE66-05971254A473}">
      <dgm:prSet phldrT="[Текст]" custT="1"/>
      <dgm:spPr>
        <a:solidFill>
          <a:srgbClr val="39BEB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sz="1500" b="1" dirty="0"/>
            <a:t>ВЫ</a:t>
          </a:r>
        </a:p>
      </dgm:t>
    </dgm:pt>
    <dgm:pt modelId="{7D32BFA1-7201-C049-AF08-05EFB605347B}" type="parTrans" cxnId="{BEC1BD35-12A5-2E4C-9DAF-A3AD6841BE7C}">
      <dgm:prSet/>
      <dgm:spPr/>
      <dgm:t>
        <a:bodyPr/>
        <a:lstStyle/>
        <a:p>
          <a:endParaRPr lang="ru-RU"/>
        </a:p>
      </dgm:t>
    </dgm:pt>
    <dgm:pt modelId="{349E4561-8E8B-DD4E-B4AF-651B4522333E}" type="sibTrans" cxnId="{BEC1BD35-12A5-2E4C-9DAF-A3AD6841BE7C}">
      <dgm:prSet/>
      <dgm:spPr/>
      <dgm:t>
        <a:bodyPr/>
        <a:lstStyle/>
        <a:p>
          <a:endParaRPr lang="ru-RU"/>
        </a:p>
      </dgm:t>
    </dgm:pt>
    <dgm:pt modelId="{995FE7EC-4CD0-A840-B9C0-86002A7AEA93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 б</a:t>
          </a:r>
        </a:p>
      </dgm:t>
    </dgm:pt>
    <dgm:pt modelId="{08938250-4EA0-E44E-8042-29B1F93C6855}" type="parTrans" cxnId="{E45DE45C-13F8-5B4C-B3DF-74CB9B0E90FC}">
      <dgm:prSet/>
      <dgm:spPr/>
      <dgm:t>
        <a:bodyPr/>
        <a:lstStyle/>
        <a:p>
          <a:endParaRPr lang="ru-RU"/>
        </a:p>
      </dgm:t>
    </dgm:pt>
    <dgm:pt modelId="{744A103E-E425-E64E-97A1-8C8006FA9306}" type="sibTrans" cxnId="{E45DE45C-13F8-5B4C-B3DF-74CB9B0E90FC}">
      <dgm:prSet/>
      <dgm:spPr/>
      <dgm:t>
        <a:bodyPr/>
        <a:lstStyle/>
        <a:p>
          <a:endParaRPr lang="ru-RU"/>
        </a:p>
      </dgm:t>
    </dgm:pt>
    <dgm:pt modelId="{B7473537-AEDC-C441-8212-7011374150A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77B5932-AF44-5F46-B512-BA9782046C1B}" type="parTrans" cxnId="{0DDE5806-7F56-474F-A824-7345320AB439}">
      <dgm:prSet/>
      <dgm:spPr/>
      <dgm:t>
        <a:bodyPr/>
        <a:lstStyle/>
        <a:p>
          <a:endParaRPr lang="ru-RU"/>
        </a:p>
      </dgm:t>
    </dgm:pt>
    <dgm:pt modelId="{5C51C2E4-6FFA-544B-A434-745EBA258208}" type="sibTrans" cxnId="{0DDE5806-7F56-474F-A824-7345320AB439}">
      <dgm:prSet/>
      <dgm:spPr/>
      <dgm:t>
        <a:bodyPr/>
        <a:lstStyle/>
        <a:p>
          <a:endParaRPr lang="ru-RU"/>
        </a:p>
      </dgm:t>
    </dgm:pt>
    <dgm:pt modelId="{6B1ECEC1-305B-C84B-BDAC-501521E2772B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311D175-97C1-5444-AB59-66ED5CF80BD9}" type="parTrans" cxnId="{964D6AD2-AE1C-3343-AB06-5143EF24ADE5}">
      <dgm:prSet/>
      <dgm:spPr/>
      <dgm:t>
        <a:bodyPr/>
        <a:lstStyle/>
        <a:p>
          <a:endParaRPr lang="ru-RU"/>
        </a:p>
      </dgm:t>
    </dgm:pt>
    <dgm:pt modelId="{A55F6B4D-D6C6-714C-85D7-2BDB9FFCE09A}" type="sibTrans" cxnId="{964D6AD2-AE1C-3343-AB06-5143EF24ADE5}">
      <dgm:prSet/>
      <dgm:spPr/>
      <dgm:t>
        <a:bodyPr/>
        <a:lstStyle/>
        <a:p>
          <a:endParaRPr lang="ru-RU"/>
        </a:p>
      </dgm:t>
    </dgm:pt>
    <dgm:pt modelId="{6591E4EA-137D-2A4C-83A9-CEE3FB9B081E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 б</a:t>
          </a:r>
        </a:p>
      </dgm:t>
    </dgm:pt>
    <dgm:pt modelId="{CEE53FB0-D0EA-F449-B51D-C77720A5338A}" type="parTrans" cxnId="{24D5E056-5572-C54E-A06E-48C38FAFD10C}">
      <dgm:prSet/>
      <dgm:spPr/>
      <dgm:t>
        <a:bodyPr/>
        <a:lstStyle/>
        <a:p>
          <a:endParaRPr lang="ru-RU"/>
        </a:p>
      </dgm:t>
    </dgm:pt>
    <dgm:pt modelId="{020D8175-9991-754D-AA78-0AAA248A7608}" type="sibTrans" cxnId="{24D5E056-5572-C54E-A06E-48C38FAFD10C}">
      <dgm:prSet/>
      <dgm:spPr/>
      <dgm:t>
        <a:bodyPr/>
        <a:lstStyle/>
        <a:p>
          <a:endParaRPr lang="ru-RU"/>
        </a:p>
      </dgm:t>
    </dgm:pt>
    <dgm:pt modelId="{A9BDE9F8-902B-2548-9CE9-C2B0FB894DF2}">
      <dgm:prSet phldrT="[Текст]"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B72D1557-05A4-5F48-96C5-66629EDE3D72}" type="parTrans" cxnId="{B25E13E6-92C8-AB4D-B35B-BD76CACBC304}">
      <dgm:prSet/>
      <dgm:spPr/>
      <dgm:t>
        <a:bodyPr/>
        <a:lstStyle/>
        <a:p>
          <a:endParaRPr lang="ru-RU"/>
        </a:p>
      </dgm:t>
    </dgm:pt>
    <dgm:pt modelId="{9C2ACB53-56BE-4B48-825B-51B8A982CEEF}" type="sibTrans" cxnId="{B25E13E6-92C8-AB4D-B35B-BD76CACBC304}">
      <dgm:prSet/>
      <dgm:spPr/>
      <dgm:t>
        <a:bodyPr/>
        <a:lstStyle/>
        <a:p>
          <a:endParaRPr lang="ru-RU"/>
        </a:p>
      </dgm:t>
    </dgm:pt>
    <dgm:pt modelId="{62E0F2CC-3EC2-A041-BDFF-61A78617C0B9}">
      <dgm:prSet phldrT="[Текст]"/>
      <dgm:spPr>
        <a:solidFill>
          <a:srgbClr val="D91C34"/>
        </a:solidFill>
      </dgm:spPr>
      <dgm:t>
        <a:bodyPr/>
        <a:lstStyle/>
        <a:p>
          <a:endParaRPr lang="ru-RU" dirty="0"/>
        </a:p>
      </dgm:t>
    </dgm:pt>
    <dgm:pt modelId="{13155D78-7576-F74E-9039-6E71230B25E5}" type="parTrans" cxnId="{48CFBBAA-6626-2345-909F-7AA22B95736F}">
      <dgm:prSet/>
      <dgm:spPr/>
      <dgm:t>
        <a:bodyPr/>
        <a:lstStyle/>
        <a:p>
          <a:endParaRPr lang="ru-RU"/>
        </a:p>
      </dgm:t>
    </dgm:pt>
    <dgm:pt modelId="{8288E716-11BF-9F4D-825D-512A0BB41A6C}" type="sibTrans" cxnId="{48CFBBAA-6626-2345-909F-7AA22B95736F}">
      <dgm:prSet/>
      <dgm:spPr/>
      <dgm:t>
        <a:bodyPr/>
        <a:lstStyle/>
        <a:p>
          <a:endParaRPr lang="ru-RU"/>
        </a:p>
      </dgm:t>
    </dgm:pt>
    <dgm:pt modelId="{6C683A97-8ECA-4647-9A5C-F0BAA32CFC57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5 человек по 30 б х  5%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 = 435 р</a:t>
          </a:r>
        </a:p>
      </dgm:t>
    </dgm:pt>
    <dgm:pt modelId="{0C4D8A35-80FC-7E43-87F8-8D5B6ACCFCE0}" type="parTrans" cxnId="{56F82A3E-CFA2-7349-B60A-27F249E42A18}">
      <dgm:prSet/>
      <dgm:spPr/>
      <dgm:t>
        <a:bodyPr/>
        <a:lstStyle/>
        <a:p>
          <a:endParaRPr lang="ru-RU"/>
        </a:p>
      </dgm:t>
    </dgm:pt>
    <dgm:pt modelId="{8A094F69-9DB5-7C43-AB83-ED5B592655D3}" type="sibTrans" cxnId="{56F82A3E-CFA2-7349-B60A-27F249E42A18}">
      <dgm:prSet/>
      <dgm:spPr/>
      <dgm:t>
        <a:bodyPr/>
        <a:lstStyle/>
        <a:p>
          <a:endParaRPr lang="ru-RU"/>
        </a:p>
      </dgm:t>
    </dgm:pt>
    <dgm:pt modelId="{8350B015-D354-A04D-B0F4-845CE99662FF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25 ч по 30б х 5%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 = 2175 р</a:t>
          </a:r>
        </a:p>
      </dgm:t>
    </dgm:pt>
    <dgm:pt modelId="{493D771A-16F9-0847-ABFA-8F23FBD55C3E}" type="parTrans" cxnId="{7AAE1521-09DE-014E-A751-5D7E20664041}">
      <dgm:prSet/>
      <dgm:spPr/>
      <dgm:t>
        <a:bodyPr/>
        <a:lstStyle/>
        <a:p>
          <a:endParaRPr lang="ru-RU"/>
        </a:p>
      </dgm:t>
    </dgm:pt>
    <dgm:pt modelId="{F57C1C29-7B85-7746-B78D-858102A736C9}" type="sibTrans" cxnId="{7AAE1521-09DE-014E-A751-5D7E20664041}">
      <dgm:prSet/>
      <dgm:spPr/>
      <dgm:t>
        <a:bodyPr/>
        <a:lstStyle/>
        <a:p>
          <a:endParaRPr lang="ru-RU"/>
        </a:p>
      </dgm:t>
    </dgm:pt>
    <dgm:pt modelId="{E073516F-ADC7-8F4B-B804-0D0D48E0F1B4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D0922A7-27CC-F546-9031-1EC946C7EBD5}" type="parTrans" cxnId="{87D174B5-6C34-2A47-AEC4-0E406C8B84E9}">
      <dgm:prSet/>
      <dgm:spPr/>
      <dgm:t>
        <a:bodyPr/>
        <a:lstStyle/>
        <a:p>
          <a:endParaRPr lang="ru-RU"/>
        </a:p>
      </dgm:t>
    </dgm:pt>
    <dgm:pt modelId="{370BE3DB-937C-4947-B755-938BA1166605}" type="sibTrans" cxnId="{87D174B5-6C34-2A47-AEC4-0E406C8B84E9}">
      <dgm:prSet/>
      <dgm:spPr/>
      <dgm:t>
        <a:bodyPr/>
        <a:lstStyle/>
        <a:p>
          <a:endParaRPr lang="ru-RU"/>
        </a:p>
      </dgm:t>
    </dgm:pt>
    <dgm:pt modelId="{814AC7FD-03F3-0A47-B460-2AF2344A50F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9B49EFDA-5119-3D4B-B79E-5EAA1497E8AC}" type="parTrans" cxnId="{DEA96346-5C3D-7549-989C-58A78CC23A76}">
      <dgm:prSet/>
      <dgm:spPr/>
      <dgm:t>
        <a:bodyPr/>
        <a:lstStyle/>
        <a:p>
          <a:endParaRPr lang="ru-RU"/>
        </a:p>
      </dgm:t>
    </dgm:pt>
    <dgm:pt modelId="{7C00C653-417C-8344-8BAA-8052F8CF2B7F}" type="sibTrans" cxnId="{DEA96346-5C3D-7549-989C-58A78CC23A76}">
      <dgm:prSet/>
      <dgm:spPr/>
      <dgm:t>
        <a:bodyPr/>
        <a:lstStyle/>
        <a:p>
          <a:endParaRPr lang="ru-RU"/>
        </a:p>
      </dgm:t>
    </dgm:pt>
    <dgm:pt modelId="{1591B6CC-6D69-1E49-B617-6F97D0A1C2D5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DD38E9DE-0664-F147-BF49-989E2B83B60A}" type="parTrans" cxnId="{C5A1228B-E122-2C4E-B0AA-C529F48F1F3B}">
      <dgm:prSet/>
      <dgm:spPr/>
      <dgm:t>
        <a:bodyPr/>
        <a:lstStyle/>
        <a:p>
          <a:endParaRPr lang="ru-RU"/>
        </a:p>
      </dgm:t>
    </dgm:pt>
    <dgm:pt modelId="{E0AD5A7B-1539-C143-8C7E-4F70E3F02DCA}" type="sibTrans" cxnId="{C5A1228B-E122-2C4E-B0AA-C529F48F1F3B}">
      <dgm:prSet/>
      <dgm:spPr/>
      <dgm:t>
        <a:bodyPr/>
        <a:lstStyle/>
        <a:p>
          <a:endParaRPr lang="ru-RU"/>
        </a:p>
      </dgm:t>
    </dgm:pt>
    <dgm:pt modelId="{29A884BF-4D49-9E47-AB20-EB78605E66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F6B9175C-6406-044B-9EEE-198953188857}" type="parTrans" cxnId="{1F5A17FA-F039-2646-83C7-89AE6B198A6E}">
      <dgm:prSet/>
      <dgm:spPr/>
      <dgm:t>
        <a:bodyPr/>
        <a:lstStyle/>
        <a:p>
          <a:endParaRPr lang="ru-RU"/>
        </a:p>
      </dgm:t>
    </dgm:pt>
    <dgm:pt modelId="{15A2CE75-2444-D046-BA89-4A6D1D142DA4}" type="sibTrans" cxnId="{1F5A17FA-F039-2646-83C7-89AE6B198A6E}">
      <dgm:prSet/>
      <dgm:spPr/>
      <dgm:t>
        <a:bodyPr/>
        <a:lstStyle/>
        <a:p>
          <a:endParaRPr lang="ru-RU"/>
        </a:p>
      </dgm:t>
    </dgm:pt>
    <dgm:pt modelId="{7FB39E36-A46C-114B-ABBF-82EFCCB36DF0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15625 ч по 30 б х 2%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58=543 750 р</a:t>
          </a:r>
        </a:p>
      </dgm:t>
    </dgm:pt>
    <dgm:pt modelId="{1B0A9F4D-5714-484E-9039-B0293F6AC3B5}" type="parTrans" cxnId="{7CDB82DE-9A52-4245-903C-0D0B1E1E6B1B}">
      <dgm:prSet/>
      <dgm:spPr/>
      <dgm:t>
        <a:bodyPr/>
        <a:lstStyle/>
        <a:p>
          <a:endParaRPr lang="ru-RU"/>
        </a:p>
      </dgm:t>
    </dgm:pt>
    <dgm:pt modelId="{FE6F9A35-FC20-FE40-86A1-119585089DD1}" type="sibTrans" cxnId="{7CDB82DE-9A52-4245-903C-0D0B1E1E6B1B}">
      <dgm:prSet/>
      <dgm:spPr/>
      <dgm:t>
        <a:bodyPr/>
        <a:lstStyle/>
        <a:p>
          <a:endParaRPr lang="ru-RU"/>
        </a:p>
      </dgm:t>
    </dgm:pt>
    <dgm:pt modelId="{2168985F-5031-9345-AB41-3848540720F6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125 ч по 30б х 4%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58=8700 р</a:t>
          </a:r>
        </a:p>
      </dgm:t>
    </dgm:pt>
    <dgm:pt modelId="{790E7F7F-2898-BB43-B8F6-1A8B2D7F3DB3}" type="parTrans" cxnId="{F663F760-8A74-7A41-B7AE-F819A76692B9}">
      <dgm:prSet/>
      <dgm:spPr/>
      <dgm:t>
        <a:bodyPr/>
        <a:lstStyle/>
        <a:p>
          <a:endParaRPr lang="ru-RU"/>
        </a:p>
      </dgm:t>
    </dgm:pt>
    <dgm:pt modelId="{8FF044FD-66E9-4F4D-A054-060869C8B46F}" type="sibTrans" cxnId="{F663F760-8A74-7A41-B7AE-F819A76692B9}">
      <dgm:prSet/>
      <dgm:spPr/>
      <dgm:t>
        <a:bodyPr/>
        <a:lstStyle/>
        <a:p>
          <a:endParaRPr lang="ru-RU"/>
        </a:p>
      </dgm:t>
    </dgm:pt>
    <dgm:pt modelId="{8387E9C9-0F90-0B4C-9946-BC4040243BA9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625 ч по 30б х 3%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58=32 625 </a:t>
          </a:r>
          <a:r>
            <a:rPr lang="ru-RU" b="1" dirty="0" err="1">
              <a:solidFill>
                <a:schemeClr val="bg1"/>
              </a:solidFill>
            </a:rPr>
            <a:t>р</a:t>
          </a:r>
          <a:endParaRPr lang="ru-RU" b="1" dirty="0">
            <a:solidFill>
              <a:schemeClr val="bg1"/>
            </a:solidFill>
          </a:endParaRPr>
        </a:p>
      </dgm:t>
    </dgm:pt>
    <dgm:pt modelId="{F42C219D-6F8E-114B-954A-48496BF362D7}" type="parTrans" cxnId="{166EE5C6-996A-1E4E-AD3A-55F7A2CAA6EF}">
      <dgm:prSet/>
      <dgm:spPr/>
      <dgm:t>
        <a:bodyPr/>
        <a:lstStyle/>
        <a:p>
          <a:endParaRPr lang="ru-RU"/>
        </a:p>
      </dgm:t>
    </dgm:pt>
    <dgm:pt modelId="{050C9586-8D51-1841-8648-459B39C8D4C2}" type="sibTrans" cxnId="{166EE5C6-996A-1E4E-AD3A-55F7A2CAA6EF}">
      <dgm:prSet/>
      <dgm:spPr/>
      <dgm:t>
        <a:bodyPr/>
        <a:lstStyle/>
        <a:p>
          <a:endParaRPr lang="ru-RU"/>
        </a:p>
      </dgm:t>
    </dgm:pt>
    <dgm:pt modelId="{A59E6CB4-3B64-1A4A-9B08-4885898C2CBC}">
      <dgm:prSet phldrT="[Текст]"/>
      <dgm:spPr>
        <a:solidFill>
          <a:srgbClr val="39BEBD"/>
        </a:solidFill>
      </dgm:spPr>
      <dgm:t>
        <a:bodyPr/>
        <a:lstStyle/>
        <a:p>
          <a:pPr algn="l"/>
          <a:r>
            <a:rPr lang="ru-RU" b="1" dirty="0">
              <a:solidFill>
                <a:schemeClr val="bg1"/>
              </a:solidFill>
            </a:rPr>
            <a:t>3125 ч по 30 б х 3% </a:t>
          </a:r>
          <a:r>
            <a:rPr lang="ru-RU" b="1" dirty="0" err="1">
              <a:solidFill>
                <a:schemeClr val="bg1"/>
              </a:solidFill>
            </a:rPr>
            <a:t>х</a:t>
          </a:r>
          <a:r>
            <a:rPr lang="ru-RU" b="1" dirty="0">
              <a:solidFill>
                <a:schemeClr val="bg1"/>
              </a:solidFill>
            </a:rPr>
            <a:t> 58=163 125 р</a:t>
          </a:r>
        </a:p>
      </dgm:t>
    </dgm:pt>
    <dgm:pt modelId="{1861F8CF-A722-A041-9284-D092417D43A9}" type="parTrans" cxnId="{A9D68BF4-BE48-EC4C-B54A-FD01577E04C0}">
      <dgm:prSet/>
      <dgm:spPr/>
      <dgm:t>
        <a:bodyPr/>
        <a:lstStyle/>
        <a:p>
          <a:endParaRPr lang="ru-RU"/>
        </a:p>
      </dgm:t>
    </dgm:pt>
    <dgm:pt modelId="{BB6410DB-170C-F84C-AC45-0DCCD98344D3}" type="sibTrans" cxnId="{A9D68BF4-BE48-EC4C-B54A-FD01577E04C0}">
      <dgm:prSet/>
      <dgm:spPr/>
      <dgm:t>
        <a:bodyPr/>
        <a:lstStyle/>
        <a:p>
          <a:endParaRPr lang="ru-RU"/>
        </a:p>
      </dgm:t>
    </dgm:pt>
    <dgm:pt modelId="{C350F538-7FE8-A646-B7AD-ECAB147D979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7B2805AD-0979-6F40-98EA-BDAA483577DC}" type="parTrans" cxnId="{A86CDF45-76DC-5340-95E6-FD9E16D51996}">
      <dgm:prSet/>
      <dgm:spPr/>
      <dgm:t>
        <a:bodyPr/>
        <a:lstStyle/>
        <a:p>
          <a:endParaRPr lang="ru-RU"/>
        </a:p>
      </dgm:t>
    </dgm:pt>
    <dgm:pt modelId="{9BB681CF-841A-3C45-AE48-F25DFA1139E9}" type="sibTrans" cxnId="{A86CDF45-76DC-5340-95E6-FD9E16D51996}">
      <dgm:prSet/>
      <dgm:spPr/>
      <dgm:t>
        <a:bodyPr/>
        <a:lstStyle/>
        <a:p>
          <a:endParaRPr lang="ru-RU"/>
        </a:p>
      </dgm:t>
    </dgm:pt>
    <dgm:pt modelId="{EEFF0F5B-FA0F-2546-8F93-FA9B35F63D2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CB57F994-302D-9E41-9A9F-E039427E84AF}" type="parTrans" cxnId="{6458ED9F-FF12-3741-BCAD-83C78B731D8F}">
      <dgm:prSet/>
      <dgm:spPr/>
      <dgm:t>
        <a:bodyPr/>
        <a:lstStyle/>
        <a:p>
          <a:endParaRPr lang="ru-RU"/>
        </a:p>
      </dgm:t>
    </dgm:pt>
    <dgm:pt modelId="{7F5A7FE7-4B64-044F-8EDC-3940A35DEA43}" type="sibTrans" cxnId="{6458ED9F-FF12-3741-BCAD-83C78B731D8F}">
      <dgm:prSet/>
      <dgm:spPr/>
      <dgm:t>
        <a:bodyPr/>
        <a:lstStyle/>
        <a:p>
          <a:endParaRPr lang="ru-RU"/>
        </a:p>
      </dgm:t>
    </dgm:pt>
    <dgm:pt modelId="{EBF4D248-C024-954C-BB57-EF4CCD38A9C9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071B40C6-BBE7-204C-A684-923CE8F92AD1}" type="parTrans" cxnId="{46CE80BC-DFC8-E947-8784-207A3ADE128D}">
      <dgm:prSet/>
      <dgm:spPr/>
      <dgm:t>
        <a:bodyPr/>
        <a:lstStyle/>
        <a:p>
          <a:endParaRPr lang="ru-RU"/>
        </a:p>
      </dgm:t>
    </dgm:pt>
    <dgm:pt modelId="{D78C8A75-CBCB-8340-9E58-D25F70A7448C}" type="sibTrans" cxnId="{46CE80BC-DFC8-E947-8784-207A3ADE128D}">
      <dgm:prSet/>
      <dgm:spPr/>
      <dgm:t>
        <a:bodyPr/>
        <a:lstStyle/>
        <a:p>
          <a:endParaRPr lang="ru-RU"/>
        </a:p>
      </dgm:t>
    </dgm:pt>
    <dgm:pt modelId="{0EA28002-0568-2A46-9182-D1BD8A39E24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1F20C9A2-FC85-E246-BF3F-E3C554B1FAA1}" type="parTrans" cxnId="{CADCDD44-9A40-704E-B800-458367C6D4DA}">
      <dgm:prSet/>
      <dgm:spPr/>
      <dgm:t>
        <a:bodyPr/>
        <a:lstStyle/>
        <a:p>
          <a:endParaRPr lang="ru-RU"/>
        </a:p>
      </dgm:t>
    </dgm:pt>
    <dgm:pt modelId="{C1AD7C28-C6F2-FD47-9B9E-F3F3F5D277EC}" type="sibTrans" cxnId="{CADCDD44-9A40-704E-B800-458367C6D4DA}">
      <dgm:prSet/>
      <dgm:spPr/>
      <dgm:t>
        <a:bodyPr/>
        <a:lstStyle/>
        <a:p>
          <a:endParaRPr lang="ru-RU"/>
        </a:p>
      </dgm:t>
    </dgm:pt>
    <dgm:pt modelId="{AE4D2065-A343-0E40-9B04-CC904B1318C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2C67135-72F2-804E-A120-7E411366EF6A}" type="parTrans" cxnId="{016B6838-5F93-DD45-B878-571CCE162474}">
      <dgm:prSet/>
      <dgm:spPr/>
      <dgm:t>
        <a:bodyPr/>
        <a:lstStyle/>
        <a:p>
          <a:endParaRPr lang="ru-RU"/>
        </a:p>
      </dgm:t>
    </dgm:pt>
    <dgm:pt modelId="{2ECB6295-D169-AF47-8BC5-D549ECD246C7}" type="sibTrans" cxnId="{016B6838-5F93-DD45-B878-571CCE162474}">
      <dgm:prSet/>
      <dgm:spPr/>
      <dgm:t>
        <a:bodyPr/>
        <a:lstStyle/>
        <a:p>
          <a:endParaRPr lang="ru-RU"/>
        </a:p>
      </dgm:t>
    </dgm:pt>
    <dgm:pt modelId="{81E85A07-3B80-C447-A862-B9DE09059D5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 б</a:t>
          </a:r>
        </a:p>
      </dgm:t>
    </dgm:pt>
    <dgm:pt modelId="{680F7314-624F-A648-9640-6EA566A8E93D}" type="parTrans" cxnId="{8FF0FBDC-0A18-5445-B9EF-7323F23D5BB6}">
      <dgm:prSet/>
      <dgm:spPr/>
      <dgm:t>
        <a:bodyPr/>
        <a:lstStyle/>
        <a:p>
          <a:endParaRPr lang="ru-RU"/>
        </a:p>
      </dgm:t>
    </dgm:pt>
    <dgm:pt modelId="{2B3F64B3-A051-2547-80C7-8FEFC48402B6}" type="sibTrans" cxnId="{8FF0FBDC-0A18-5445-B9EF-7323F23D5BB6}">
      <dgm:prSet/>
      <dgm:spPr/>
      <dgm:t>
        <a:bodyPr/>
        <a:lstStyle/>
        <a:p>
          <a:endParaRPr lang="ru-RU"/>
        </a:p>
      </dgm:t>
    </dgm:pt>
    <dgm:pt modelId="{369C510F-4057-8C4B-BC09-786BB9E6F10A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 б</a:t>
          </a:r>
        </a:p>
      </dgm:t>
    </dgm:pt>
    <dgm:pt modelId="{C06E3F0A-9F6C-2040-81CA-44A865653558}" type="parTrans" cxnId="{834D0157-D9B6-934C-98FF-12175AFA10FB}">
      <dgm:prSet/>
      <dgm:spPr/>
      <dgm:t>
        <a:bodyPr/>
        <a:lstStyle/>
        <a:p>
          <a:endParaRPr lang="ru-RU"/>
        </a:p>
      </dgm:t>
    </dgm:pt>
    <dgm:pt modelId="{7285242A-583A-8448-A48D-7453D58E1C77}" type="sibTrans" cxnId="{834D0157-D9B6-934C-98FF-12175AFA10FB}">
      <dgm:prSet/>
      <dgm:spPr/>
      <dgm:t>
        <a:bodyPr/>
        <a:lstStyle/>
        <a:p>
          <a:endParaRPr lang="ru-RU"/>
        </a:p>
      </dgm:t>
    </dgm:pt>
    <dgm:pt modelId="{66173110-D582-B246-A834-97F0724ECBE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C457D47-A4F2-9245-AD09-7E006C98D5D8}" type="parTrans" cxnId="{E33B2453-8397-A940-8F0D-D02FF3DF1EB6}">
      <dgm:prSet/>
      <dgm:spPr/>
      <dgm:t>
        <a:bodyPr/>
        <a:lstStyle/>
        <a:p>
          <a:endParaRPr lang="ru-RU"/>
        </a:p>
      </dgm:t>
    </dgm:pt>
    <dgm:pt modelId="{0B39F329-D8B1-C54D-8180-76411DB8E14A}" type="sibTrans" cxnId="{E33B2453-8397-A940-8F0D-D02FF3DF1EB6}">
      <dgm:prSet/>
      <dgm:spPr/>
      <dgm:t>
        <a:bodyPr/>
        <a:lstStyle/>
        <a:p>
          <a:endParaRPr lang="ru-RU"/>
        </a:p>
      </dgm:t>
    </dgm:pt>
    <dgm:pt modelId="{C5D8DF29-138B-C440-9F3F-FEF8EFF0A4E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30</a:t>
          </a:r>
        </a:p>
      </dgm:t>
    </dgm:pt>
    <dgm:pt modelId="{4E44EF79-2072-6C40-94B4-DDA4BBBB4E15}" type="parTrans" cxnId="{B0B0F2D0-7B66-154B-A4DF-4BF660B5BBF1}">
      <dgm:prSet/>
      <dgm:spPr/>
      <dgm:t>
        <a:bodyPr/>
        <a:lstStyle/>
        <a:p>
          <a:endParaRPr lang="ru-RU"/>
        </a:p>
      </dgm:t>
    </dgm:pt>
    <dgm:pt modelId="{F85834B7-42F1-E249-8CC7-B1D39FA16592}" type="sibTrans" cxnId="{B0B0F2D0-7B66-154B-A4DF-4BF660B5BBF1}">
      <dgm:prSet/>
      <dgm:spPr/>
      <dgm:t>
        <a:bodyPr/>
        <a:lstStyle/>
        <a:p>
          <a:endParaRPr lang="ru-RU"/>
        </a:p>
      </dgm:t>
    </dgm:pt>
    <dgm:pt modelId="{50CC4767-13D9-094F-8110-4CED61DF5E0F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250</a:t>
          </a:r>
        </a:p>
      </dgm:t>
    </dgm:pt>
    <dgm:pt modelId="{EBE44F40-F44C-724E-A6BC-2970D2E05F6D}" type="parTrans" cxnId="{E811EDA3-6AB1-7B4B-8CC3-78D0C027CF1A}">
      <dgm:prSet/>
      <dgm:spPr/>
      <dgm:t>
        <a:bodyPr/>
        <a:lstStyle/>
        <a:p>
          <a:endParaRPr lang="ru-RU"/>
        </a:p>
      </dgm:t>
    </dgm:pt>
    <dgm:pt modelId="{C0E8180C-FC27-B94D-A438-BBF113058CC7}" type="sibTrans" cxnId="{E811EDA3-6AB1-7B4B-8CC3-78D0C027CF1A}">
      <dgm:prSet/>
      <dgm:spPr/>
      <dgm:t>
        <a:bodyPr/>
        <a:lstStyle/>
        <a:p>
          <a:endParaRPr lang="ru-RU"/>
        </a:p>
      </dgm:t>
    </dgm:pt>
    <dgm:pt modelId="{0DD4D332-C5B7-4D46-AE8E-DFD00C23CF77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20</a:t>
          </a:r>
        </a:p>
      </dgm:t>
    </dgm:pt>
    <dgm:pt modelId="{B89ADC48-1BEB-EB4B-B4CC-30C807C19FAC}" type="parTrans" cxnId="{8B2B260E-1F67-C94C-A52E-791290142ACA}">
      <dgm:prSet/>
      <dgm:spPr/>
      <dgm:t>
        <a:bodyPr/>
        <a:lstStyle/>
        <a:p>
          <a:endParaRPr lang="ru-RU"/>
        </a:p>
      </dgm:t>
    </dgm:pt>
    <dgm:pt modelId="{40FFD8B6-8021-0B46-8FA9-ACE365E88C70}" type="sibTrans" cxnId="{8B2B260E-1F67-C94C-A52E-791290142ACA}">
      <dgm:prSet/>
      <dgm:spPr/>
      <dgm:t>
        <a:bodyPr/>
        <a:lstStyle/>
        <a:p>
          <a:endParaRPr lang="ru-RU"/>
        </a:p>
      </dgm:t>
    </dgm:pt>
    <dgm:pt modelId="{89941322-C7E1-1948-A6EC-643C455D36C8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6CBDD0D-0D99-C14F-8CEB-2B5290D3A9E6}" type="parTrans" cxnId="{EE51AA9E-6316-EF46-8478-CDEB78BB96A3}">
      <dgm:prSet/>
      <dgm:spPr/>
      <dgm:t>
        <a:bodyPr/>
        <a:lstStyle/>
        <a:p>
          <a:endParaRPr lang="ru-RU"/>
        </a:p>
      </dgm:t>
    </dgm:pt>
    <dgm:pt modelId="{F130478E-49F6-2448-9459-08050DCD6723}" type="sibTrans" cxnId="{EE51AA9E-6316-EF46-8478-CDEB78BB96A3}">
      <dgm:prSet/>
      <dgm:spPr/>
      <dgm:t>
        <a:bodyPr/>
        <a:lstStyle/>
        <a:p>
          <a:endParaRPr lang="ru-RU"/>
        </a:p>
      </dgm:t>
    </dgm:pt>
    <dgm:pt modelId="{34858A18-6408-144B-85BD-C64688358592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100</a:t>
          </a:r>
        </a:p>
      </dgm:t>
    </dgm:pt>
    <dgm:pt modelId="{C5006826-4617-3D49-9DC1-255140B42C9C}" type="parTrans" cxnId="{A018537A-3FEC-3F4E-91B6-AF2D1DCAD781}">
      <dgm:prSet/>
      <dgm:spPr/>
      <dgm:t>
        <a:bodyPr/>
        <a:lstStyle/>
        <a:p>
          <a:endParaRPr lang="ru-RU"/>
        </a:p>
      </dgm:t>
    </dgm:pt>
    <dgm:pt modelId="{18B42ACB-2BCD-834D-A870-C056406B0E43}" type="sibTrans" cxnId="{A018537A-3FEC-3F4E-91B6-AF2D1DCAD781}">
      <dgm:prSet/>
      <dgm:spPr/>
      <dgm:t>
        <a:bodyPr/>
        <a:lstStyle/>
        <a:p>
          <a:endParaRPr lang="ru-RU"/>
        </a:p>
      </dgm:t>
    </dgm:pt>
    <dgm:pt modelId="{459DF6EA-9C2D-8F41-B2AD-29A308485CC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AA5DCB17-614C-7045-9691-40A7668FCF21}" type="parTrans" cxnId="{B695B47B-A765-154C-90A4-8CCF44C0FF9D}">
      <dgm:prSet/>
      <dgm:spPr/>
      <dgm:t>
        <a:bodyPr/>
        <a:lstStyle/>
        <a:p>
          <a:endParaRPr lang="ru-RU"/>
        </a:p>
      </dgm:t>
    </dgm:pt>
    <dgm:pt modelId="{F0A43115-0894-584D-8A7F-AE6242DC72A9}" type="sibTrans" cxnId="{B695B47B-A765-154C-90A4-8CCF44C0FF9D}">
      <dgm:prSet/>
      <dgm:spPr/>
      <dgm:t>
        <a:bodyPr/>
        <a:lstStyle/>
        <a:p>
          <a:endParaRPr lang="ru-RU"/>
        </a:p>
      </dgm:t>
    </dgm:pt>
    <dgm:pt modelId="{20CBFAE8-0692-CA47-999D-FD1FDB7582D0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0B22737-71B6-D048-B1F7-8F1695B8CF30}" type="parTrans" cxnId="{DE4A6E99-AC6D-934E-B1BD-F59B9870DC69}">
      <dgm:prSet/>
      <dgm:spPr/>
      <dgm:t>
        <a:bodyPr/>
        <a:lstStyle/>
        <a:p>
          <a:endParaRPr lang="ru-RU"/>
        </a:p>
      </dgm:t>
    </dgm:pt>
    <dgm:pt modelId="{4761AB8B-2CFF-9E43-B920-6D17B21DC659}" type="sibTrans" cxnId="{DE4A6E99-AC6D-934E-B1BD-F59B9870DC69}">
      <dgm:prSet/>
      <dgm:spPr/>
      <dgm:t>
        <a:bodyPr/>
        <a:lstStyle/>
        <a:p>
          <a:endParaRPr lang="ru-RU"/>
        </a:p>
      </dgm:t>
    </dgm:pt>
    <dgm:pt modelId="{523689E4-6A67-784C-AC69-04B38E9ABD3B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D9E4D9-7D91-FD4C-BDCB-87137BA777CC}" type="parTrans" cxnId="{22441259-9763-6C45-8C09-6DE78D90E2DF}">
      <dgm:prSet/>
      <dgm:spPr/>
      <dgm:t>
        <a:bodyPr/>
        <a:lstStyle/>
        <a:p>
          <a:endParaRPr lang="ru-RU"/>
        </a:p>
      </dgm:t>
    </dgm:pt>
    <dgm:pt modelId="{672AF0EF-5BB3-0F41-950B-3E07775F5E7D}" type="sibTrans" cxnId="{22441259-9763-6C45-8C09-6DE78D90E2DF}">
      <dgm:prSet/>
      <dgm:spPr/>
      <dgm:t>
        <a:bodyPr/>
        <a:lstStyle/>
        <a:p>
          <a:endParaRPr lang="ru-RU"/>
        </a:p>
      </dgm:t>
    </dgm:pt>
    <dgm:pt modelId="{B55A2738-03DB-0A44-A545-2A773676BC3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50711A-865A-AD42-BFCA-AF6E0577B688}" type="parTrans" cxnId="{A70646A0-9545-D84C-B45A-4E9EBCFEE681}">
      <dgm:prSet/>
      <dgm:spPr/>
      <dgm:t>
        <a:bodyPr/>
        <a:lstStyle/>
        <a:p>
          <a:endParaRPr lang="ru-RU"/>
        </a:p>
      </dgm:t>
    </dgm:pt>
    <dgm:pt modelId="{08B9AFD4-725D-174A-889F-E0BC2F65C525}" type="sibTrans" cxnId="{A70646A0-9545-D84C-B45A-4E9EBCFEE681}">
      <dgm:prSet/>
      <dgm:spPr/>
      <dgm:t>
        <a:bodyPr/>
        <a:lstStyle/>
        <a:p>
          <a:endParaRPr lang="ru-RU"/>
        </a:p>
      </dgm:t>
    </dgm:pt>
    <dgm:pt modelId="{E5446218-84CE-904E-9C8A-90F9F44DF9FE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C0ED539-7C0E-D046-BF8A-A3ADE5CEFBA2}" type="parTrans" cxnId="{7A71D53F-D369-1C4C-88F8-5999E373DE70}">
      <dgm:prSet/>
      <dgm:spPr/>
      <dgm:t>
        <a:bodyPr/>
        <a:lstStyle/>
        <a:p>
          <a:endParaRPr lang="ru-RU"/>
        </a:p>
      </dgm:t>
    </dgm:pt>
    <dgm:pt modelId="{4353AD79-975B-2643-AF3D-599881E13D8C}" type="sibTrans" cxnId="{7A71D53F-D369-1C4C-88F8-5999E373DE70}">
      <dgm:prSet/>
      <dgm:spPr/>
      <dgm:t>
        <a:bodyPr/>
        <a:lstStyle/>
        <a:p>
          <a:endParaRPr lang="ru-RU"/>
        </a:p>
      </dgm:t>
    </dgm:pt>
    <dgm:pt modelId="{6DCC64E7-7850-CA49-B371-334E937B3CC3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D394810-1F88-D44B-AA72-BE9F55F79996}" type="parTrans" cxnId="{92EF9D97-E5C3-AD49-99EA-B4D3EC7FD66F}">
      <dgm:prSet/>
      <dgm:spPr/>
      <dgm:t>
        <a:bodyPr/>
        <a:lstStyle/>
        <a:p>
          <a:endParaRPr lang="ru-RU"/>
        </a:p>
      </dgm:t>
    </dgm:pt>
    <dgm:pt modelId="{50C5A96D-4368-1048-ADDF-9C3A39DC0602}" type="sibTrans" cxnId="{92EF9D97-E5C3-AD49-99EA-B4D3EC7FD66F}">
      <dgm:prSet/>
      <dgm:spPr/>
      <dgm:t>
        <a:bodyPr/>
        <a:lstStyle/>
        <a:p>
          <a:endParaRPr lang="ru-RU"/>
        </a:p>
      </dgm:t>
    </dgm:pt>
    <dgm:pt modelId="{8F32CCC6-03FF-C848-9878-8DC4585F00A1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ru-RU" b="1" dirty="0"/>
            <a:t>25</a:t>
          </a:r>
        </a:p>
      </dgm:t>
    </dgm:pt>
    <dgm:pt modelId="{199571BC-9375-C94C-9E42-B436A2D4CF6C}" type="parTrans" cxnId="{35B76FF0-08CF-DA46-A934-C0ED313D2CD6}">
      <dgm:prSet/>
      <dgm:spPr/>
      <dgm:t>
        <a:bodyPr/>
        <a:lstStyle/>
        <a:p>
          <a:endParaRPr lang="ru-RU"/>
        </a:p>
      </dgm:t>
    </dgm:pt>
    <dgm:pt modelId="{87391B40-BA34-BE4F-8FC0-E380E50740BA}" type="sibTrans" cxnId="{35B76FF0-08CF-DA46-A934-C0ED313D2CD6}">
      <dgm:prSet/>
      <dgm:spPr/>
      <dgm:t>
        <a:bodyPr/>
        <a:lstStyle/>
        <a:p>
          <a:endParaRPr lang="ru-RU"/>
        </a:p>
      </dgm:t>
    </dgm:pt>
    <dgm:pt modelId="{5C518284-0424-2644-B1E6-17EB024D2BB6}">
      <dgm:prSet/>
      <dgm:spPr>
        <a:solidFill>
          <a:srgbClr val="D91C34"/>
        </a:solidFill>
        <a:ln w="285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33FAE3EF-35CE-E845-8A12-6FE37B7D88CD}" type="parTrans" cxnId="{5C293195-7770-9D4D-8480-576FDBBB9DA9}">
      <dgm:prSet/>
      <dgm:spPr/>
      <dgm:t>
        <a:bodyPr/>
        <a:lstStyle/>
        <a:p>
          <a:endParaRPr lang="ru-RU"/>
        </a:p>
      </dgm:t>
    </dgm:pt>
    <dgm:pt modelId="{29DF29C3-060C-EA43-9DFE-802828C6D35D}" type="sibTrans" cxnId="{5C293195-7770-9D4D-8480-576FDBBB9DA9}">
      <dgm:prSet/>
      <dgm:spPr/>
      <dgm:t>
        <a:bodyPr/>
        <a:lstStyle/>
        <a:p>
          <a:endParaRPr lang="ru-RU"/>
        </a:p>
      </dgm:t>
    </dgm:pt>
    <dgm:pt modelId="{DE298A7E-D73F-374F-89ED-88F9603F17FA}" type="pres">
      <dgm:prSet presAssocID="{92287381-D5F2-2447-A61F-DE21D03C9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D91461-4946-F442-BAA2-726002D598BE}" type="pres">
      <dgm:prSet presAssocID="{92287381-D5F2-2447-A61F-DE21D03C95FB}" presName="hierFlow" presStyleCnt="0"/>
      <dgm:spPr/>
    </dgm:pt>
    <dgm:pt modelId="{8A64DB2A-B72C-6F46-96DB-992935A463EA}" type="pres">
      <dgm:prSet presAssocID="{92287381-D5F2-2447-A61F-DE21D03C95FB}" presName="firstBuf" presStyleCnt="0"/>
      <dgm:spPr/>
    </dgm:pt>
    <dgm:pt modelId="{AD508761-ED5F-1743-97D8-78226ADBF7F4}" type="pres">
      <dgm:prSet presAssocID="{92287381-D5F2-2447-A61F-DE21D03C9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EA30C7-50E0-8E4B-9D23-EA1E6444DA07}" type="pres">
      <dgm:prSet presAssocID="{4BC8D344-4FF2-9D45-AE66-05971254A473}" presName="Name14" presStyleCnt="0"/>
      <dgm:spPr/>
    </dgm:pt>
    <dgm:pt modelId="{9F2AD7D3-5DC2-D940-9D75-EB5505387EEF}" type="pres">
      <dgm:prSet presAssocID="{4BC8D344-4FF2-9D45-AE66-05971254A473}" presName="level1Shap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64FB06A2-44DC-C24C-BBC5-DAB7D82A3703}" type="pres">
      <dgm:prSet presAssocID="{4BC8D344-4FF2-9D45-AE66-05971254A473}" presName="hierChild2" presStyleCnt="0"/>
      <dgm:spPr/>
    </dgm:pt>
    <dgm:pt modelId="{018970DC-3F5D-234A-9F85-AB1986A825DE}" type="pres">
      <dgm:prSet presAssocID="{08938250-4EA0-E44E-8042-29B1F93C6855}" presName="Name19" presStyleLbl="parChTrans1D2" presStyleIdx="0" presStyleCnt="5"/>
      <dgm:spPr/>
    </dgm:pt>
    <dgm:pt modelId="{8CC80954-8ABE-E041-9128-5F075047485A}" type="pres">
      <dgm:prSet presAssocID="{995FE7EC-4CD0-A840-B9C0-86002A7AEA93}" presName="Name21" presStyleCnt="0"/>
      <dgm:spPr/>
    </dgm:pt>
    <dgm:pt modelId="{4104AE82-5A87-4941-8E9C-D217FF988D46}" type="pres">
      <dgm:prSet presAssocID="{995FE7EC-4CD0-A840-B9C0-86002A7AEA93}" presName="level2Shape" presStyleLbl="node2" presStyleIdx="0" presStyleCnt="5"/>
      <dgm:spPr>
        <a:prstGeom prst="ellipse">
          <a:avLst/>
        </a:prstGeom>
      </dgm:spPr>
    </dgm:pt>
    <dgm:pt modelId="{E102A45A-5D1D-9347-BC7C-B9E8170AE2B6}" type="pres">
      <dgm:prSet presAssocID="{995FE7EC-4CD0-A840-B9C0-86002A7AEA93}" presName="hierChild3" presStyleCnt="0"/>
      <dgm:spPr/>
    </dgm:pt>
    <dgm:pt modelId="{9A0BBF7A-8DD6-084C-98E1-348A41C3BE1C}" type="pres">
      <dgm:prSet presAssocID="{F77B5932-AF44-5F46-B512-BA9782046C1B}" presName="Name19" presStyleLbl="parChTrans1D3" presStyleIdx="0" presStyleCnt="5"/>
      <dgm:spPr/>
    </dgm:pt>
    <dgm:pt modelId="{2149FB43-77A0-6E4F-AE5B-66DF70BFBCDD}" type="pres">
      <dgm:prSet presAssocID="{B7473537-AEDC-C441-8212-7011374150A2}" presName="Name21" presStyleCnt="0"/>
      <dgm:spPr/>
    </dgm:pt>
    <dgm:pt modelId="{F28AA656-6E51-4B4C-BCEE-0F9DFDD3DC7A}" type="pres">
      <dgm:prSet presAssocID="{B7473537-AEDC-C441-8212-7011374150A2}" presName="level2Shape" presStyleLbl="node3" presStyleIdx="0" presStyleCnt="5"/>
      <dgm:spPr>
        <a:prstGeom prst="ellipse">
          <a:avLst/>
        </a:prstGeom>
      </dgm:spPr>
    </dgm:pt>
    <dgm:pt modelId="{477F8CE3-B4E1-A14B-9C4D-9C1FDFB3F452}" type="pres">
      <dgm:prSet presAssocID="{B7473537-AEDC-C441-8212-7011374150A2}" presName="hierChild3" presStyleCnt="0"/>
      <dgm:spPr/>
    </dgm:pt>
    <dgm:pt modelId="{C5948E49-5FFF-E94F-9000-2167FD77568C}" type="pres">
      <dgm:prSet presAssocID="{0D0922A7-27CC-F546-9031-1EC946C7EBD5}" presName="Name19" presStyleLbl="parChTrans1D4" presStyleIdx="0" presStyleCnt="20"/>
      <dgm:spPr/>
    </dgm:pt>
    <dgm:pt modelId="{2CDB9031-D4DB-B544-95CB-5B47FF60A6AA}" type="pres">
      <dgm:prSet presAssocID="{E073516F-ADC7-8F4B-B804-0D0D48E0F1B4}" presName="Name21" presStyleCnt="0"/>
      <dgm:spPr/>
    </dgm:pt>
    <dgm:pt modelId="{93037187-84F3-A841-906F-7DACEC2EBC33}" type="pres">
      <dgm:prSet presAssocID="{E073516F-ADC7-8F4B-B804-0D0D48E0F1B4}" presName="level2Shape" presStyleLbl="node4" presStyleIdx="0" presStyleCnt="20"/>
      <dgm:spPr>
        <a:prstGeom prst="ellipse">
          <a:avLst/>
        </a:prstGeom>
      </dgm:spPr>
    </dgm:pt>
    <dgm:pt modelId="{D64B9C07-C451-9145-9738-07558E49C436}" type="pres">
      <dgm:prSet presAssocID="{E073516F-ADC7-8F4B-B804-0D0D48E0F1B4}" presName="hierChild3" presStyleCnt="0"/>
      <dgm:spPr/>
    </dgm:pt>
    <dgm:pt modelId="{3572CC49-F391-0444-ABC9-6CFE55E5D2BC}" type="pres">
      <dgm:prSet presAssocID="{9B49EFDA-5119-3D4B-B79E-5EAA1497E8AC}" presName="Name19" presStyleLbl="parChTrans1D4" presStyleIdx="1" presStyleCnt="20"/>
      <dgm:spPr/>
    </dgm:pt>
    <dgm:pt modelId="{17D74FF0-D2B0-2144-98A5-64F9A1EEAA5C}" type="pres">
      <dgm:prSet presAssocID="{814AC7FD-03F3-0A47-B460-2AF2344A50FF}" presName="Name21" presStyleCnt="0"/>
      <dgm:spPr/>
    </dgm:pt>
    <dgm:pt modelId="{B9DDB898-98AE-A446-A458-E8B7FC7952A4}" type="pres">
      <dgm:prSet presAssocID="{814AC7FD-03F3-0A47-B460-2AF2344A50FF}" presName="level2Shape" presStyleLbl="node4" presStyleIdx="1" presStyleCnt="20"/>
      <dgm:spPr>
        <a:prstGeom prst="ellipse">
          <a:avLst/>
        </a:prstGeom>
      </dgm:spPr>
    </dgm:pt>
    <dgm:pt modelId="{5A867C6E-D049-C643-9C67-769A7FDD8AC3}" type="pres">
      <dgm:prSet presAssocID="{814AC7FD-03F3-0A47-B460-2AF2344A50FF}" presName="hierChild3" presStyleCnt="0"/>
      <dgm:spPr/>
    </dgm:pt>
    <dgm:pt modelId="{F81CBF76-91F1-194B-8DA6-B4E61A8BA725}" type="pres">
      <dgm:prSet presAssocID="{DD38E9DE-0664-F147-BF49-989E2B83B60A}" presName="Name19" presStyleLbl="parChTrans1D4" presStyleIdx="2" presStyleCnt="20"/>
      <dgm:spPr/>
    </dgm:pt>
    <dgm:pt modelId="{B71710CC-503B-C64D-B699-59402023D4FA}" type="pres">
      <dgm:prSet presAssocID="{1591B6CC-6D69-1E49-B617-6F97D0A1C2D5}" presName="Name21" presStyleCnt="0"/>
      <dgm:spPr/>
    </dgm:pt>
    <dgm:pt modelId="{FA9D035F-2FCB-CB43-B46C-23AE407E47B0}" type="pres">
      <dgm:prSet presAssocID="{1591B6CC-6D69-1E49-B617-6F97D0A1C2D5}" presName="level2Shape" presStyleLbl="node4" presStyleIdx="2" presStyleCnt="20"/>
      <dgm:spPr>
        <a:prstGeom prst="ellipse">
          <a:avLst/>
        </a:prstGeom>
      </dgm:spPr>
    </dgm:pt>
    <dgm:pt modelId="{EC864213-E52E-AA45-A13B-F814F8E75D76}" type="pres">
      <dgm:prSet presAssocID="{1591B6CC-6D69-1E49-B617-6F97D0A1C2D5}" presName="hierChild3" presStyleCnt="0"/>
      <dgm:spPr/>
    </dgm:pt>
    <dgm:pt modelId="{70C98396-DB80-A444-87B8-52DD147011F4}" type="pres">
      <dgm:prSet presAssocID="{F6B9175C-6406-044B-9EEE-198953188857}" presName="Name19" presStyleLbl="parChTrans1D4" presStyleIdx="3" presStyleCnt="20"/>
      <dgm:spPr/>
    </dgm:pt>
    <dgm:pt modelId="{CFB79F12-46D6-3F49-A287-CDAD1D48D4C7}" type="pres">
      <dgm:prSet presAssocID="{29A884BF-4D49-9E47-AB20-EB78605E6653}" presName="Name21" presStyleCnt="0"/>
      <dgm:spPr/>
    </dgm:pt>
    <dgm:pt modelId="{305A9B89-4A97-5948-B145-42A275AE0689}" type="pres">
      <dgm:prSet presAssocID="{29A884BF-4D49-9E47-AB20-EB78605E6653}" presName="level2Shape" presStyleLbl="node4" presStyleIdx="3" presStyleCnt="20"/>
      <dgm:spPr>
        <a:prstGeom prst="ellipse">
          <a:avLst/>
        </a:prstGeom>
      </dgm:spPr>
    </dgm:pt>
    <dgm:pt modelId="{1383A4F7-9DB9-9D41-AF3A-4BCEB9845B35}" type="pres">
      <dgm:prSet presAssocID="{29A884BF-4D49-9E47-AB20-EB78605E6653}" presName="hierChild3" presStyleCnt="0"/>
      <dgm:spPr/>
    </dgm:pt>
    <dgm:pt modelId="{E60A3F02-E7BD-E047-A522-69F0E91AD284}" type="pres">
      <dgm:prSet presAssocID="{7B2805AD-0979-6F40-98EA-BDAA483577DC}" presName="Name19" presStyleLbl="parChTrans1D4" presStyleIdx="4" presStyleCnt="20"/>
      <dgm:spPr/>
    </dgm:pt>
    <dgm:pt modelId="{293DE8FB-4DD7-0640-8D53-85AAA9D9CE49}" type="pres">
      <dgm:prSet presAssocID="{C350F538-7FE8-A646-B7AD-ECAB147D9790}" presName="Name21" presStyleCnt="0"/>
      <dgm:spPr/>
    </dgm:pt>
    <dgm:pt modelId="{039CEF0B-F3A0-DB47-9C3D-8F9F57C533C6}" type="pres">
      <dgm:prSet presAssocID="{C350F538-7FE8-A646-B7AD-ECAB147D9790}" presName="level2Shape" presStyleLbl="node4" presStyleIdx="4" presStyleCnt="20"/>
      <dgm:spPr>
        <a:prstGeom prst="ellipse">
          <a:avLst/>
        </a:prstGeom>
      </dgm:spPr>
    </dgm:pt>
    <dgm:pt modelId="{E11B99FB-4EA1-F444-9E19-CF97CE79944F}" type="pres">
      <dgm:prSet presAssocID="{C350F538-7FE8-A646-B7AD-ECAB147D9790}" presName="hierChild3" presStyleCnt="0"/>
      <dgm:spPr/>
    </dgm:pt>
    <dgm:pt modelId="{ECDCBC58-5A61-6149-BFDF-6BB8D47BB5E1}" type="pres">
      <dgm:prSet presAssocID="{CB57F994-302D-9E41-9A9F-E039427E84AF}" presName="Name19" presStyleLbl="parChTrans1D4" presStyleIdx="5" presStyleCnt="20"/>
      <dgm:spPr/>
    </dgm:pt>
    <dgm:pt modelId="{3D89F4DE-E5A8-0642-B6F1-60E617A4450C}" type="pres">
      <dgm:prSet presAssocID="{EEFF0F5B-FA0F-2546-8F93-FA9B35F63D29}" presName="Name21" presStyleCnt="0"/>
      <dgm:spPr/>
    </dgm:pt>
    <dgm:pt modelId="{63BBC9AF-3DC4-114A-8879-A662C842874B}" type="pres">
      <dgm:prSet presAssocID="{EEFF0F5B-FA0F-2546-8F93-FA9B35F63D29}" presName="level2Shape" presStyleLbl="node4" presStyleIdx="5" presStyleCnt="20"/>
      <dgm:spPr>
        <a:prstGeom prst="ellipse">
          <a:avLst/>
        </a:prstGeom>
      </dgm:spPr>
    </dgm:pt>
    <dgm:pt modelId="{0295A82D-5053-374E-A116-CD12691B5AFB}" type="pres">
      <dgm:prSet presAssocID="{EEFF0F5B-FA0F-2546-8F93-FA9B35F63D29}" presName="hierChild3" presStyleCnt="0"/>
      <dgm:spPr/>
    </dgm:pt>
    <dgm:pt modelId="{B4C01663-9F17-FD46-AB61-76E6FFED454E}" type="pres">
      <dgm:prSet presAssocID="{68D9E4D9-7D91-FD4C-BDCB-87137BA777CC}" presName="Name19" presStyleLbl="parChTrans1D4" presStyleIdx="6" presStyleCnt="20"/>
      <dgm:spPr/>
    </dgm:pt>
    <dgm:pt modelId="{4DE9E8D1-F93A-8943-9420-577810667C24}" type="pres">
      <dgm:prSet presAssocID="{523689E4-6A67-784C-AC69-04B38E9ABD3B}" presName="Name21" presStyleCnt="0"/>
      <dgm:spPr/>
    </dgm:pt>
    <dgm:pt modelId="{DAF7CE4A-CF5C-0645-93BE-9E1977C7D36C}" type="pres">
      <dgm:prSet presAssocID="{523689E4-6A67-784C-AC69-04B38E9ABD3B}" presName="level2Shape" presStyleLbl="node4" presStyleIdx="6" presStyleCnt="20"/>
      <dgm:spPr>
        <a:prstGeom prst="ellipse">
          <a:avLst/>
        </a:prstGeom>
      </dgm:spPr>
    </dgm:pt>
    <dgm:pt modelId="{9B0F7244-EED6-8747-9A98-9CC74B1852B0}" type="pres">
      <dgm:prSet presAssocID="{523689E4-6A67-784C-AC69-04B38E9ABD3B}" presName="hierChild3" presStyleCnt="0"/>
      <dgm:spPr/>
    </dgm:pt>
    <dgm:pt modelId="{B5CAFE05-0BDB-EB4A-9BE5-3C5C1F286E39}" type="pres">
      <dgm:prSet presAssocID="{4E50711A-865A-AD42-BFCA-AF6E0577B688}" presName="Name19" presStyleLbl="parChTrans1D4" presStyleIdx="7" presStyleCnt="20"/>
      <dgm:spPr/>
    </dgm:pt>
    <dgm:pt modelId="{765EAFE4-ACC7-F74C-B19A-05D7442A1704}" type="pres">
      <dgm:prSet presAssocID="{B55A2738-03DB-0A44-A545-2A773676BC31}" presName="Name21" presStyleCnt="0"/>
      <dgm:spPr/>
    </dgm:pt>
    <dgm:pt modelId="{9581C1E1-FD83-4348-8B97-27D701A8A206}" type="pres">
      <dgm:prSet presAssocID="{B55A2738-03DB-0A44-A545-2A773676BC31}" presName="level2Shape" presStyleLbl="node4" presStyleIdx="7" presStyleCnt="20"/>
      <dgm:spPr>
        <a:prstGeom prst="ellipse">
          <a:avLst/>
        </a:prstGeom>
      </dgm:spPr>
    </dgm:pt>
    <dgm:pt modelId="{660094A5-5736-804E-A164-3ACE1BC5690C}" type="pres">
      <dgm:prSet presAssocID="{B55A2738-03DB-0A44-A545-2A773676BC31}" presName="hierChild3" presStyleCnt="0"/>
      <dgm:spPr/>
    </dgm:pt>
    <dgm:pt modelId="{73362B28-A570-C049-8C20-5BFFCF32A29C}" type="pres">
      <dgm:prSet presAssocID="{DC0ED539-7C0E-D046-BF8A-A3ADE5CEFBA2}" presName="Name19" presStyleLbl="parChTrans1D4" presStyleIdx="8" presStyleCnt="20"/>
      <dgm:spPr/>
    </dgm:pt>
    <dgm:pt modelId="{D3F2244B-805C-1B41-BF85-31F44D862883}" type="pres">
      <dgm:prSet presAssocID="{E5446218-84CE-904E-9C8A-90F9F44DF9FE}" presName="Name21" presStyleCnt="0"/>
      <dgm:spPr/>
    </dgm:pt>
    <dgm:pt modelId="{09D2738C-C366-574E-B30A-1AA5FEE90C92}" type="pres">
      <dgm:prSet presAssocID="{E5446218-84CE-904E-9C8A-90F9F44DF9FE}" presName="level2Shape" presStyleLbl="node4" presStyleIdx="8" presStyleCnt="20"/>
      <dgm:spPr>
        <a:prstGeom prst="ellipse">
          <a:avLst/>
        </a:prstGeom>
      </dgm:spPr>
    </dgm:pt>
    <dgm:pt modelId="{22D82577-FC76-3046-BF4C-09820CD2E88E}" type="pres">
      <dgm:prSet presAssocID="{E5446218-84CE-904E-9C8A-90F9F44DF9FE}" presName="hierChild3" presStyleCnt="0"/>
      <dgm:spPr/>
    </dgm:pt>
    <dgm:pt modelId="{96D0905F-0EF0-1B4B-9948-E9AD7AA33CA3}" type="pres">
      <dgm:prSet presAssocID="{FD394810-1F88-D44B-AA72-BE9F55F79996}" presName="Name19" presStyleLbl="parChTrans1D4" presStyleIdx="9" presStyleCnt="20"/>
      <dgm:spPr/>
    </dgm:pt>
    <dgm:pt modelId="{3A919963-1119-0242-86B0-71C64D2661C8}" type="pres">
      <dgm:prSet presAssocID="{6DCC64E7-7850-CA49-B371-334E937B3CC3}" presName="Name21" presStyleCnt="0"/>
      <dgm:spPr/>
    </dgm:pt>
    <dgm:pt modelId="{26354612-2FAD-4E42-88BE-B05A144DDA6F}" type="pres">
      <dgm:prSet presAssocID="{6DCC64E7-7850-CA49-B371-334E937B3CC3}" presName="level2Shape" presStyleLbl="node4" presStyleIdx="9" presStyleCnt="20"/>
      <dgm:spPr>
        <a:prstGeom prst="ellipse">
          <a:avLst/>
        </a:prstGeom>
      </dgm:spPr>
    </dgm:pt>
    <dgm:pt modelId="{C0A0DF00-6A71-2244-B6E2-1431ACBC0E0D}" type="pres">
      <dgm:prSet presAssocID="{6DCC64E7-7850-CA49-B371-334E937B3CC3}" presName="hierChild3" presStyleCnt="0"/>
      <dgm:spPr/>
    </dgm:pt>
    <dgm:pt modelId="{ED997D2A-83A8-F64D-B6EC-8AA412377F23}" type="pres">
      <dgm:prSet presAssocID="{199571BC-9375-C94C-9E42-B436A2D4CF6C}" presName="Name19" presStyleLbl="parChTrans1D4" presStyleIdx="10" presStyleCnt="20"/>
      <dgm:spPr/>
    </dgm:pt>
    <dgm:pt modelId="{384AD7A0-4459-3449-B940-3336E7EE3B52}" type="pres">
      <dgm:prSet presAssocID="{8F32CCC6-03FF-C848-9878-8DC4585F00A1}" presName="Name21" presStyleCnt="0"/>
      <dgm:spPr/>
    </dgm:pt>
    <dgm:pt modelId="{F30B167C-6414-7C4E-AA29-5D03975F5940}" type="pres">
      <dgm:prSet presAssocID="{8F32CCC6-03FF-C848-9878-8DC4585F00A1}" presName="level2Shape" presStyleLbl="node4" presStyleIdx="10" presStyleCnt="20"/>
      <dgm:spPr>
        <a:prstGeom prst="ellipse">
          <a:avLst/>
        </a:prstGeom>
      </dgm:spPr>
    </dgm:pt>
    <dgm:pt modelId="{90706170-4C11-DA4B-B0AF-CC7171C4FDFC}" type="pres">
      <dgm:prSet presAssocID="{8F32CCC6-03FF-C848-9878-8DC4585F00A1}" presName="hierChild3" presStyleCnt="0"/>
      <dgm:spPr/>
    </dgm:pt>
    <dgm:pt modelId="{CDBC0D5E-D2DC-9543-91B3-54356CFA8F76}" type="pres">
      <dgm:prSet presAssocID="{33FAE3EF-35CE-E845-8A12-6FE37B7D88CD}" presName="Name19" presStyleLbl="parChTrans1D4" presStyleIdx="11" presStyleCnt="20"/>
      <dgm:spPr/>
    </dgm:pt>
    <dgm:pt modelId="{D2535B44-1DFE-5F45-AF51-D5DFD5D454D4}" type="pres">
      <dgm:prSet presAssocID="{5C518284-0424-2644-B1E6-17EB024D2BB6}" presName="Name21" presStyleCnt="0"/>
      <dgm:spPr/>
    </dgm:pt>
    <dgm:pt modelId="{5A30B35B-00D0-CB4F-9FDE-57CA07039E35}" type="pres">
      <dgm:prSet presAssocID="{5C518284-0424-2644-B1E6-17EB024D2BB6}" presName="level2Shape" presStyleLbl="node4" presStyleIdx="11" presStyleCnt="20"/>
      <dgm:spPr>
        <a:prstGeom prst="ellipse">
          <a:avLst/>
        </a:prstGeom>
      </dgm:spPr>
    </dgm:pt>
    <dgm:pt modelId="{327EBEE0-18B1-EE4D-86AB-5FCB356E2A64}" type="pres">
      <dgm:prSet presAssocID="{5C518284-0424-2644-B1E6-17EB024D2BB6}" presName="hierChild3" presStyleCnt="0"/>
      <dgm:spPr/>
    </dgm:pt>
    <dgm:pt modelId="{C2654F19-A450-3A41-B691-EA61728B4175}" type="pres">
      <dgm:prSet presAssocID="{9311D175-97C1-5444-AB59-66ED5CF80BD9}" presName="Name19" presStyleLbl="parChTrans1D3" presStyleIdx="1" presStyleCnt="5"/>
      <dgm:spPr/>
    </dgm:pt>
    <dgm:pt modelId="{A0FA3561-04A2-0C41-986B-2C7107E0AC8B}" type="pres">
      <dgm:prSet presAssocID="{6B1ECEC1-305B-C84B-BDAC-501521E2772B}" presName="Name21" presStyleCnt="0"/>
      <dgm:spPr/>
    </dgm:pt>
    <dgm:pt modelId="{6C8785C0-86A6-4B43-B1D7-E4C638AAB9C0}" type="pres">
      <dgm:prSet presAssocID="{6B1ECEC1-305B-C84B-BDAC-501521E2772B}" presName="level2Shape" presStyleLbl="node3" presStyleIdx="1" presStyleCnt="5"/>
      <dgm:spPr>
        <a:prstGeom prst="ellipse">
          <a:avLst/>
        </a:prstGeom>
      </dgm:spPr>
    </dgm:pt>
    <dgm:pt modelId="{B4EE4C18-77B5-054A-8743-AA38C6A9EB37}" type="pres">
      <dgm:prSet presAssocID="{6B1ECEC1-305B-C84B-BDAC-501521E2772B}" presName="hierChild3" presStyleCnt="0"/>
      <dgm:spPr/>
    </dgm:pt>
    <dgm:pt modelId="{F751BE01-77D5-694F-9BD4-356A9649CFE1}" type="pres">
      <dgm:prSet presAssocID="{CEE53FB0-D0EA-F449-B51D-C77720A5338A}" presName="Name19" presStyleLbl="parChTrans1D2" presStyleIdx="1" presStyleCnt="5"/>
      <dgm:spPr/>
    </dgm:pt>
    <dgm:pt modelId="{6628C57D-3258-9B4E-8142-360C7CE2F049}" type="pres">
      <dgm:prSet presAssocID="{6591E4EA-137D-2A4C-83A9-CEE3FB9B081E}" presName="Name21" presStyleCnt="0"/>
      <dgm:spPr/>
    </dgm:pt>
    <dgm:pt modelId="{130A1EC6-89A3-1D42-B388-ACB7F88D262B}" type="pres">
      <dgm:prSet presAssocID="{6591E4EA-137D-2A4C-83A9-CEE3FB9B081E}" presName="level2Shape" presStyleLbl="node2" presStyleIdx="1" presStyleCnt="5"/>
      <dgm:spPr>
        <a:prstGeom prst="ellipse">
          <a:avLst/>
        </a:prstGeom>
      </dgm:spPr>
    </dgm:pt>
    <dgm:pt modelId="{F7DD60C2-F774-4249-B953-EE7B19D8ECC9}" type="pres">
      <dgm:prSet presAssocID="{6591E4EA-137D-2A4C-83A9-CEE3FB9B081E}" presName="hierChild3" presStyleCnt="0"/>
      <dgm:spPr/>
    </dgm:pt>
    <dgm:pt modelId="{0FCD787F-DF77-D94D-B955-285EEB67A6CE}" type="pres">
      <dgm:prSet presAssocID="{B72D1557-05A4-5F48-96C5-66629EDE3D72}" presName="Name19" presStyleLbl="parChTrans1D3" presStyleIdx="2" presStyleCnt="5"/>
      <dgm:spPr/>
    </dgm:pt>
    <dgm:pt modelId="{CBB7F013-A919-D846-8F0C-0246424A3B40}" type="pres">
      <dgm:prSet presAssocID="{A9BDE9F8-902B-2548-9CE9-C2B0FB894DF2}" presName="Name21" presStyleCnt="0"/>
      <dgm:spPr/>
    </dgm:pt>
    <dgm:pt modelId="{E30DDE4F-F30A-A646-9B59-103A5AF48D65}" type="pres">
      <dgm:prSet presAssocID="{A9BDE9F8-902B-2548-9CE9-C2B0FB894DF2}" presName="level2Shape" presStyleLbl="node3" presStyleIdx="2" presStyleCnt="5"/>
      <dgm:spPr>
        <a:prstGeom prst="ellipse">
          <a:avLst/>
        </a:prstGeom>
      </dgm:spPr>
    </dgm:pt>
    <dgm:pt modelId="{608D93D8-9797-F640-8A98-64D59B30530C}" type="pres">
      <dgm:prSet presAssocID="{A9BDE9F8-902B-2548-9CE9-C2B0FB894DF2}" presName="hierChild3" presStyleCnt="0"/>
      <dgm:spPr/>
    </dgm:pt>
    <dgm:pt modelId="{47B2307E-240A-4F44-B4D5-DE2E14FFD691}" type="pres">
      <dgm:prSet presAssocID="{071B40C6-BBE7-204C-A684-923CE8F92AD1}" presName="Name19" presStyleLbl="parChTrans1D4" presStyleIdx="12" presStyleCnt="20"/>
      <dgm:spPr/>
    </dgm:pt>
    <dgm:pt modelId="{3733A9D3-39A7-204D-B23A-231913ADCF4C}" type="pres">
      <dgm:prSet presAssocID="{EBF4D248-C024-954C-BB57-EF4CCD38A9C9}" presName="Name21" presStyleCnt="0"/>
      <dgm:spPr/>
    </dgm:pt>
    <dgm:pt modelId="{FB3EE08B-2BC2-4A44-93FF-E3EC4E81B949}" type="pres">
      <dgm:prSet presAssocID="{EBF4D248-C024-954C-BB57-EF4CCD38A9C9}" presName="level2Shape" presStyleLbl="node4" presStyleIdx="12" presStyleCnt="20"/>
      <dgm:spPr>
        <a:prstGeom prst="ellipse">
          <a:avLst/>
        </a:prstGeom>
      </dgm:spPr>
    </dgm:pt>
    <dgm:pt modelId="{578B94D6-E835-7849-853C-1CCE3603650F}" type="pres">
      <dgm:prSet presAssocID="{EBF4D248-C024-954C-BB57-EF4CCD38A9C9}" presName="hierChild3" presStyleCnt="0"/>
      <dgm:spPr/>
    </dgm:pt>
    <dgm:pt modelId="{5EFAFD77-9D8A-934D-9B79-0AF50BE01411}" type="pres">
      <dgm:prSet presAssocID="{1F20C9A2-FC85-E246-BF3F-E3C554B1FAA1}" presName="Name19" presStyleLbl="parChTrans1D4" presStyleIdx="13" presStyleCnt="20"/>
      <dgm:spPr/>
    </dgm:pt>
    <dgm:pt modelId="{CC029FFD-4003-ED4D-AFFC-F1FB29A4FC1A}" type="pres">
      <dgm:prSet presAssocID="{0EA28002-0568-2A46-9182-D1BD8A39E242}" presName="Name21" presStyleCnt="0"/>
      <dgm:spPr/>
    </dgm:pt>
    <dgm:pt modelId="{C675F751-3932-4D47-8834-5750A28707C2}" type="pres">
      <dgm:prSet presAssocID="{0EA28002-0568-2A46-9182-D1BD8A39E242}" presName="level2Shape" presStyleLbl="node4" presStyleIdx="13" presStyleCnt="20"/>
      <dgm:spPr>
        <a:prstGeom prst="ellipse">
          <a:avLst/>
        </a:prstGeom>
      </dgm:spPr>
    </dgm:pt>
    <dgm:pt modelId="{3871B5AA-2E75-AB40-8F8F-1C1B6AA06065}" type="pres">
      <dgm:prSet presAssocID="{0EA28002-0568-2A46-9182-D1BD8A39E242}" presName="hierChild3" presStyleCnt="0"/>
      <dgm:spPr/>
    </dgm:pt>
    <dgm:pt modelId="{7962CFE6-BA96-7843-9FCE-ED55A73B29D7}" type="pres">
      <dgm:prSet presAssocID="{C2C67135-72F2-804E-A120-7E411366EF6A}" presName="Name19" presStyleLbl="parChTrans1D2" presStyleIdx="2" presStyleCnt="5"/>
      <dgm:spPr/>
    </dgm:pt>
    <dgm:pt modelId="{320EE5A7-943C-0D49-8D7C-460AFC2187AB}" type="pres">
      <dgm:prSet presAssocID="{AE4D2065-A343-0E40-9B04-CC904B1318CE}" presName="Name21" presStyleCnt="0"/>
      <dgm:spPr/>
    </dgm:pt>
    <dgm:pt modelId="{CA7ABB00-851B-A24D-BD3E-CFC8163C247F}" type="pres">
      <dgm:prSet presAssocID="{AE4D2065-A343-0E40-9B04-CC904B1318CE}" presName="level2Shape" presStyleLbl="node2" presStyleIdx="2" presStyleCnt="5"/>
      <dgm:spPr>
        <a:prstGeom prst="ellipse">
          <a:avLst/>
        </a:prstGeom>
      </dgm:spPr>
    </dgm:pt>
    <dgm:pt modelId="{D8D22373-DDE4-0A4D-8CEC-517C5B483F38}" type="pres">
      <dgm:prSet presAssocID="{AE4D2065-A343-0E40-9B04-CC904B1318CE}" presName="hierChild3" presStyleCnt="0"/>
      <dgm:spPr/>
    </dgm:pt>
    <dgm:pt modelId="{8D13BAC7-4A94-DB45-9035-E11CA932DCCE}" type="pres">
      <dgm:prSet presAssocID="{4C457D47-A4F2-9245-AD09-7E006C98D5D8}" presName="Name19" presStyleLbl="parChTrans1D3" presStyleIdx="3" presStyleCnt="5"/>
      <dgm:spPr/>
    </dgm:pt>
    <dgm:pt modelId="{7DF764E5-90A7-5E4B-BD94-22047057FD6D}" type="pres">
      <dgm:prSet presAssocID="{66173110-D582-B246-A834-97F0724ECBE7}" presName="Name21" presStyleCnt="0"/>
      <dgm:spPr/>
    </dgm:pt>
    <dgm:pt modelId="{BF5A2F05-6CA7-A44D-904A-63DFB6B14DBB}" type="pres">
      <dgm:prSet presAssocID="{66173110-D582-B246-A834-97F0724ECBE7}" presName="level2Shape" presStyleLbl="node3" presStyleIdx="3" presStyleCnt="5"/>
      <dgm:spPr>
        <a:prstGeom prst="ellipse">
          <a:avLst/>
        </a:prstGeom>
      </dgm:spPr>
    </dgm:pt>
    <dgm:pt modelId="{2747290A-AA60-E042-8427-0FF49D43CF5F}" type="pres">
      <dgm:prSet presAssocID="{66173110-D582-B246-A834-97F0724ECBE7}" presName="hierChild3" presStyleCnt="0"/>
      <dgm:spPr/>
    </dgm:pt>
    <dgm:pt modelId="{3C9C0F76-B1F6-A84E-BEEA-E23500872EA5}" type="pres">
      <dgm:prSet presAssocID="{4E44EF79-2072-6C40-94B4-DDA4BBBB4E15}" presName="Name19" presStyleLbl="parChTrans1D4" presStyleIdx="14" presStyleCnt="20"/>
      <dgm:spPr/>
    </dgm:pt>
    <dgm:pt modelId="{E3A709E9-F18B-ED44-81B4-C28FA60E141D}" type="pres">
      <dgm:prSet presAssocID="{C5D8DF29-138B-C440-9F3F-FEF8EFF0A4E1}" presName="Name21" presStyleCnt="0"/>
      <dgm:spPr/>
    </dgm:pt>
    <dgm:pt modelId="{768E3635-9BC5-CA44-B751-A20E2354B868}" type="pres">
      <dgm:prSet presAssocID="{C5D8DF29-138B-C440-9F3F-FEF8EFF0A4E1}" presName="level2Shape" presStyleLbl="node4" presStyleIdx="14" presStyleCnt="20"/>
      <dgm:spPr>
        <a:prstGeom prst="ellipse">
          <a:avLst/>
        </a:prstGeom>
      </dgm:spPr>
    </dgm:pt>
    <dgm:pt modelId="{D59A6763-9312-7A40-BF2B-C4D8E7DBD14F}" type="pres">
      <dgm:prSet presAssocID="{C5D8DF29-138B-C440-9F3F-FEF8EFF0A4E1}" presName="hierChild3" presStyleCnt="0"/>
      <dgm:spPr/>
    </dgm:pt>
    <dgm:pt modelId="{A09B6F4E-8426-EB4C-8BEB-7A68D29B68EE}" type="pres">
      <dgm:prSet presAssocID="{EBE44F40-F44C-724E-A6BC-2970D2E05F6D}" presName="Name19" presStyleLbl="parChTrans1D4" presStyleIdx="15" presStyleCnt="20"/>
      <dgm:spPr/>
    </dgm:pt>
    <dgm:pt modelId="{B4DEA922-103D-9141-9D3F-94BA5EA8C7FB}" type="pres">
      <dgm:prSet presAssocID="{50CC4767-13D9-094F-8110-4CED61DF5E0F}" presName="Name21" presStyleCnt="0"/>
      <dgm:spPr/>
    </dgm:pt>
    <dgm:pt modelId="{F620EFD5-B856-494F-9105-8E9C4173BEFB}" type="pres">
      <dgm:prSet presAssocID="{50CC4767-13D9-094F-8110-4CED61DF5E0F}" presName="level2Shape" presStyleLbl="node4" presStyleIdx="15" presStyleCnt="20"/>
      <dgm:spPr>
        <a:prstGeom prst="ellipse">
          <a:avLst/>
        </a:prstGeom>
      </dgm:spPr>
    </dgm:pt>
    <dgm:pt modelId="{A119D01F-5BCC-5345-8467-203855B757FC}" type="pres">
      <dgm:prSet presAssocID="{50CC4767-13D9-094F-8110-4CED61DF5E0F}" presName="hierChild3" presStyleCnt="0"/>
      <dgm:spPr/>
    </dgm:pt>
    <dgm:pt modelId="{5AD02313-9463-8C47-8951-42EA095A4012}" type="pres">
      <dgm:prSet presAssocID="{B89ADC48-1BEB-EB4B-B4CC-30C807C19FAC}" presName="Name19" presStyleLbl="parChTrans1D4" presStyleIdx="16" presStyleCnt="20"/>
      <dgm:spPr/>
    </dgm:pt>
    <dgm:pt modelId="{8D18DF17-DEFA-F146-9AD9-BA5C7E71E4A7}" type="pres">
      <dgm:prSet presAssocID="{0DD4D332-C5B7-4D46-AE8E-DFD00C23CF77}" presName="Name21" presStyleCnt="0"/>
      <dgm:spPr/>
    </dgm:pt>
    <dgm:pt modelId="{99831333-6816-5445-A3F7-091C7A56263F}" type="pres">
      <dgm:prSet presAssocID="{0DD4D332-C5B7-4D46-AE8E-DFD00C23CF77}" presName="level2Shape" presStyleLbl="node4" presStyleIdx="16" presStyleCnt="20"/>
      <dgm:spPr>
        <a:prstGeom prst="ellipse">
          <a:avLst/>
        </a:prstGeom>
      </dgm:spPr>
    </dgm:pt>
    <dgm:pt modelId="{D918867D-599D-C643-B271-275D41B13D38}" type="pres">
      <dgm:prSet presAssocID="{0DD4D332-C5B7-4D46-AE8E-DFD00C23CF77}" presName="hierChild3" presStyleCnt="0"/>
      <dgm:spPr/>
    </dgm:pt>
    <dgm:pt modelId="{8D49676A-5FB6-9A48-BCA2-39DCAF706CE6}" type="pres">
      <dgm:prSet presAssocID="{C5006826-4617-3D49-9DC1-255140B42C9C}" presName="Name19" presStyleLbl="parChTrans1D4" presStyleIdx="17" presStyleCnt="20"/>
      <dgm:spPr/>
    </dgm:pt>
    <dgm:pt modelId="{8F9FCB44-FD2C-774A-A6E6-082284AB6086}" type="pres">
      <dgm:prSet presAssocID="{34858A18-6408-144B-85BD-C64688358592}" presName="Name21" presStyleCnt="0"/>
      <dgm:spPr/>
    </dgm:pt>
    <dgm:pt modelId="{43C0648A-E2C4-534F-89E8-3B858F2354EB}" type="pres">
      <dgm:prSet presAssocID="{34858A18-6408-144B-85BD-C64688358592}" presName="level2Shape" presStyleLbl="node4" presStyleIdx="17" presStyleCnt="20"/>
      <dgm:spPr>
        <a:prstGeom prst="ellipse">
          <a:avLst/>
        </a:prstGeom>
      </dgm:spPr>
    </dgm:pt>
    <dgm:pt modelId="{35BE8101-6283-2348-9748-3289A1BB2130}" type="pres">
      <dgm:prSet presAssocID="{34858A18-6408-144B-85BD-C64688358592}" presName="hierChild3" presStyleCnt="0"/>
      <dgm:spPr/>
    </dgm:pt>
    <dgm:pt modelId="{B7AA8612-9265-704F-A423-6139B46896EE}" type="pres">
      <dgm:prSet presAssocID="{AA5DCB17-614C-7045-9691-40A7668FCF21}" presName="Name19" presStyleLbl="parChTrans1D4" presStyleIdx="18" presStyleCnt="20"/>
      <dgm:spPr/>
    </dgm:pt>
    <dgm:pt modelId="{15C75A8B-8125-D04C-8C71-FCB2733DAA53}" type="pres">
      <dgm:prSet presAssocID="{459DF6EA-9C2D-8F41-B2AD-29A308485CC1}" presName="Name21" presStyleCnt="0"/>
      <dgm:spPr/>
    </dgm:pt>
    <dgm:pt modelId="{D5BF9135-B794-3847-815E-8905E7E0B53B}" type="pres">
      <dgm:prSet presAssocID="{459DF6EA-9C2D-8F41-B2AD-29A308485CC1}" presName="level2Shape" presStyleLbl="node4" presStyleIdx="18" presStyleCnt="20"/>
      <dgm:spPr>
        <a:prstGeom prst="ellipse">
          <a:avLst/>
        </a:prstGeom>
      </dgm:spPr>
    </dgm:pt>
    <dgm:pt modelId="{BA3545B8-12CC-A04F-B2A5-04E00A8FB507}" type="pres">
      <dgm:prSet presAssocID="{459DF6EA-9C2D-8F41-B2AD-29A308485CC1}" presName="hierChild3" presStyleCnt="0"/>
      <dgm:spPr/>
    </dgm:pt>
    <dgm:pt modelId="{E54B6ADA-DF36-CC4C-855A-0905D0B581D6}" type="pres">
      <dgm:prSet presAssocID="{F6CBDD0D-0D99-C14F-8CEB-2B5290D3A9E6}" presName="Name19" presStyleLbl="parChTrans1D4" presStyleIdx="19" presStyleCnt="20"/>
      <dgm:spPr/>
    </dgm:pt>
    <dgm:pt modelId="{6847AD11-07D5-3B4B-BD23-BB1FD7DABE74}" type="pres">
      <dgm:prSet presAssocID="{89941322-C7E1-1948-A6EC-643C455D36C8}" presName="Name21" presStyleCnt="0"/>
      <dgm:spPr/>
    </dgm:pt>
    <dgm:pt modelId="{A79738F2-30FB-0749-B955-8FA812380059}" type="pres">
      <dgm:prSet presAssocID="{89941322-C7E1-1948-A6EC-643C455D36C8}" presName="level2Shape" presStyleLbl="node4" presStyleIdx="19" presStyleCnt="20"/>
      <dgm:spPr>
        <a:prstGeom prst="ellipse">
          <a:avLst/>
        </a:prstGeom>
      </dgm:spPr>
    </dgm:pt>
    <dgm:pt modelId="{05CE424E-BEDC-964E-9935-23525DFE69E6}" type="pres">
      <dgm:prSet presAssocID="{89941322-C7E1-1948-A6EC-643C455D36C8}" presName="hierChild3" presStyleCnt="0"/>
      <dgm:spPr/>
    </dgm:pt>
    <dgm:pt modelId="{85DA041C-A306-F84E-BCE7-1AAAAE9675F2}" type="pres">
      <dgm:prSet presAssocID="{10B22737-71B6-D048-B1F7-8F1695B8CF30}" presName="Name19" presStyleLbl="parChTrans1D3" presStyleIdx="4" presStyleCnt="5"/>
      <dgm:spPr/>
    </dgm:pt>
    <dgm:pt modelId="{53A0B4B0-1BE6-FD47-983C-BF93A2C65317}" type="pres">
      <dgm:prSet presAssocID="{20CBFAE8-0692-CA47-999D-FD1FDB7582D0}" presName="Name21" presStyleCnt="0"/>
      <dgm:spPr/>
    </dgm:pt>
    <dgm:pt modelId="{8AB4F6DC-D565-C040-AC21-14E23C142455}" type="pres">
      <dgm:prSet presAssocID="{20CBFAE8-0692-CA47-999D-FD1FDB7582D0}" presName="level2Shape" presStyleLbl="node3" presStyleIdx="4" presStyleCnt="5"/>
      <dgm:spPr>
        <a:prstGeom prst="ellipse">
          <a:avLst/>
        </a:prstGeom>
      </dgm:spPr>
    </dgm:pt>
    <dgm:pt modelId="{86B320EB-EB78-6745-828D-50373B2F3818}" type="pres">
      <dgm:prSet presAssocID="{20CBFAE8-0692-CA47-999D-FD1FDB7582D0}" presName="hierChild3" presStyleCnt="0"/>
      <dgm:spPr/>
    </dgm:pt>
    <dgm:pt modelId="{7F5BA98C-D383-C84D-A9AF-2576823C4BA4}" type="pres">
      <dgm:prSet presAssocID="{680F7314-624F-A648-9640-6EA566A8E93D}" presName="Name19" presStyleLbl="parChTrans1D2" presStyleIdx="3" presStyleCnt="5"/>
      <dgm:spPr/>
    </dgm:pt>
    <dgm:pt modelId="{3319E6FE-FD60-3A42-8445-F2DD2A927FCC}" type="pres">
      <dgm:prSet presAssocID="{81E85A07-3B80-C447-A862-B9DE09059D53}" presName="Name21" presStyleCnt="0"/>
      <dgm:spPr/>
    </dgm:pt>
    <dgm:pt modelId="{20621B13-22AD-D748-8B21-496F64C3F1A1}" type="pres">
      <dgm:prSet presAssocID="{81E85A07-3B80-C447-A862-B9DE09059D53}" presName="level2Shape" presStyleLbl="node2" presStyleIdx="3" presStyleCnt="5"/>
      <dgm:spPr>
        <a:prstGeom prst="ellipse">
          <a:avLst/>
        </a:prstGeom>
      </dgm:spPr>
    </dgm:pt>
    <dgm:pt modelId="{0AE66E84-5A87-B944-885F-2B6D591372CD}" type="pres">
      <dgm:prSet presAssocID="{81E85A07-3B80-C447-A862-B9DE09059D53}" presName="hierChild3" presStyleCnt="0"/>
      <dgm:spPr/>
    </dgm:pt>
    <dgm:pt modelId="{26C9980D-A51D-6340-B4E1-D90E4DB49737}" type="pres">
      <dgm:prSet presAssocID="{C06E3F0A-9F6C-2040-81CA-44A865653558}" presName="Name19" presStyleLbl="parChTrans1D2" presStyleIdx="4" presStyleCnt="5"/>
      <dgm:spPr/>
    </dgm:pt>
    <dgm:pt modelId="{0599F9B9-9C1F-404C-835B-478FE9A3DD37}" type="pres">
      <dgm:prSet presAssocID="{369C510F-4057-8C4B-BC09-786BB9E6F10A}" presName="Name21" presStyleCnt="0"/>
      <dgm:spPr/>
    </dgm:pt>
    <dgm:pt modelId="{B76FCF91-2D1F-3245-8E0F-9FF29FA289F4}" type="pres">
      <dgm:prSet presAssocID="{369C510F-4057-8C4B-BC09-786BB9E6F10A}" presName="level2Shape" presStyleLbl="node2" presStyleIdx="4" presStyleCnt="5"/>
      <dgm:spPr>
        <a:prstGeom prst="ellipse">
          <a:avLst/>
        </a:prstGeom>
      </dgm:spPr>
    </dgm:pt>
    <dgm:pt modelId="{A448B525-EAEB-6F48-BA5A-EB132C006AF8}" type="pres">
      <dgm:prSet presAssocID="{369C510F-4057-8C4B-BC09-786BB9E6F10A}" presName="hierChild3" presStyleCnt="0"/>
      <dgm:spPr/>
    </dgm:pt>
    <dgm:pt modelId="{EA366C73-0BB6-0E4B-89CE-F257558A4532}" type="pres">
      <dgm:prSet presAssocID="{92287381-D5F2-2447-A61F-DE21D03C95FB}" presName="bgShapesFlow" presStyleCnt="0"/>
      <dgm:spPr/>
    </dgm:pt>
    <dgm:pt modelId="{B9BE4EC0-48C0-5C4D-8462-F70842E16F5A}" type="pres">
      <dgm:prSet presAssocID="{62E0F2CC-3EC2-A041-BDFF-61A78617C0B9}" presName="rectComp" presStyleCnt="0"/>
      <dgm:spPr/>
    </dgm:pt>
    <dgm:pt modelId="{23F2B22C-E0EE-A840-9EB0-945FE3C85CFD}" type="pres">
      <dgm:prSet presAssocID="{62E0F2CC-3EC2-A041-BDFF-61A78617C0B9}" presName="bgRect" presStyleLbl="bgShp" presStyleIdx="0" presStyleCnt="7" custScaleY="108675"/>
      <dgm:spPr/>
    </dgm:pt>
    <dgm:pt modelId="{7CF07570-3018-0742-845A-6124C450587F}" type="pres">
      <dgm:prSet presAssocID="{62E0F2CC-3EC2-A041-BDFF-61A78617C0B9}" presName="bgRectTx" presStyleLbl="bgShp" presStyleIdx="0" presStyleCnt="7">
        <dgm:presLayoutVars>
          <dgm:bulletEnabled val="1"/>
        </dgm:presLayoutVars>
      </dgm:prSet>
      <dgm:spPr/>
    </dgm:pt>
    <dgm:pt modelId="{B29BA9CC-7720-2843-8821-530B34E7D466}" type="pres">
      <dgm:prSet presAssocID="{62E0F2CC-3EC2-A041-BDFF-61A78617C0B9}" presName="spComp" presStyleCnt="0"/>
      <dgm:spPr/>
    </dgm:pt>
    <dgm:pt modelId="{F4FE95A2-ADBA-7D46-87B4-2111A1F2E44B}" type="pres">
      <dgm:prSet presAssocID="{62E0F2CC-3EC2-A041-BDFF-61A78617C0B9}" presName="vSp" presStyleCnt="0"/>
      <dgm:spPr/>
    </dgm:pt>
    <dgm:pt modelId="{1288A0AE-48C4-E845-B6C8-E67C38D02224}" type="pres">
      <dgm:prSet presAssocID="{6C683A97-8ECA-4647-9A5C-F0BAA32CFC57}" presName="rectComp" presStyleCnt="0"/>
      <dgm:spPr/>
    </dgm:pt>
    <dgm:pt modelId="{F3366844-B469-264E-B216-F820DE6AD262}" type="pres">
      <dgm:prSet presAssocID="{6C683A97-8ECA-4647-9A5C-F0BAA32CFC57}" presName="bgRect" presStyleLbl="bgShp" presStyleIdx="1" presStyleCnt="7"/>
      <dgm:spPr/>
    </dgm:pt>
    <dgm:pt modelId="{C47350B0-B1A4-C748-B152-7BBC793F085F}" type="pres">
      <dgm:prSet presAssocID="{6C683A97-8ECA-4647-9A5C-F0BAA32CFC57}" presName="bgRectTx" presStyleLbl="bgShp" presStyleIdx="1" presStyleCnt="7">
        <dgm:presLayoutVars>
          <dgm:bulletEnabled val="1"/>
        </dgm:presLayoutVars>
      </dgm:prSet>
      <dgm:spPr/>
    </dgm:pt>
    <dgm:pt modelId="{DFCCFF16-9FF7-9144-AF30-D2F11AEE78EF}" type="pres">
      <dgm:prSet presAssocID="{6C683A97-8ECA-4647-9A5C-F0BAA32CFC57}" presName="spComp" presStyleCnt="0"/>
      <dgm:spPr/>
    </dgm:pt>
    <dgm:pt modelId="{67C391E6-5D26-6949-B102-93DEE8076140}" type="pres">
      <dgm:prSet presAssocID="{6C683A97-8ECA-4647-9A5C-F0BAA32CFC57}" presName="vSp" presStyleCnt="0"/>
      <dgm:spPr/>
    </dgm:pt>
    <dgm:pt modelId="{346C02A8-3D77-4743-8042-17BA01995FB5}" type="pres">
      <dgm:prSet presAssocID="{8350B015-D354-A04D-B0F4-845CE99662FF}" presName="rectComp" presStyleCnt="0"/>
      <dgm:spPr/>
    </dgm:pt>
    <dgm:pt modelId="{6A476316-836C-DD45-9C02-3F6667D0F856}" type="pres">
      <dgm:prSet presAssocID="{8350B015-D354-A04D-B0F4-845CE99662FF}" presName="bgRect" presStyleLbl="bgShp" presStyleIdx="2" presStyleCnt="7"/>
      <dgm:spPr/>
    </dgm:pt>
    <dgm:pt modelId="{AD955240-7C31-9842-9EEB-7984E51251F4}" type="pres">
      <dgm:prSet presAssocID="{8350B015-D354-A04D-B0F4-845CE99662FF}" presName="bgRectTx" presStyleLbl="bgShp" presStyleIdx="2" presStyleCnt="7">
        <dgm:presLayoutVars>
          <dgm:bulletEnabled val="1"/>
        </dgm:presLayoutVars>
      </dgm:prSet>
      <dgm:spPr/>
    </dgm:pt>
    <dgm:pt modelId="{2DCDFE83-B5D1-EB44-9A53-368FE9A582DB}" type="pres">
      <dgm:prSet presAssocID="{8350B015-D354-A04D-B0F4-845CE99662FF}" presName="spComp" presStyleCnt="0"/>
      <dgm:spPr/>
    </dgm:pt>
    <dgm:pt modelId="{E64A4EEC-BB12-5543-B946-F4D0160CC77F}" type="pres">
      <dgm:prSet presAssocID="{8350B015-D354-A04D-B0F4-845CE99662FF}" presName="vSp" presStyleCnt="0"/>
      <dgm:spPr/>
    </dgm:pt>
    <dgm:pt modelId="{A87AA32A-1DD0-D84D-812D-4D82F5A111DB}" type="pres">
      <dgm:prSet presAssocID="{2168985F-5031-9345-AB41-3848540720F6}" presName="rectComp" presStyleCnt="0"/>
      <dgm:spPr/>
    </dgm:pt>
    <dgm:pt modelId="{DEA57323-74EB-C34A-9124-EEFFD4EBB844}" type="pres">
      <dgm:prSet presAssocID="{2168985F-5031-9345-AB41-3848540720F6}" presName="bgRect" presStyleLbl="bgShp" presStyleIdx="3" presStyleCnt="7"/>
      <dgm:spPr/>
    </dgm:pt>
    <dgm:pt modelId="{DB309360-8C61-1F4B-BA1F-76FC583E192B}" type="pres">
      <dgm:prSet presAssocID="{2168985F-5031-9345-AB41-3848540720F6}" presName="bgRectTx" presStyleLbl="bgShp" presStyleIdx="3" presStyleCnt="7">
        <dgm:presLayoutVars>
          <dgm:bulletEnabled val="1"/>
        </dgm:presLayoutVars>
      </dgm:prSet>
      <dgm:spPr/>
    </dgm:pt>
    <dgm:pt modelId="{4DB56308-5A8D-6343-BF72-80ABC34333E3}" type="pres">
      <dgm:prSet presAssocID="{2168985F-5031-9345-AB41-3848540720F6}" presName="spComp" presStyleCnt="0"/>
      <dgm:spPr/>
    </dgm:pt>
    <dgm:pt modelId="{881AE5AF-7B43-3348-AB6D-8600FD3DC95C}" type="pres">
      <dgm:prSet presAssocID="{2168985F-5031-9345-AB41-3848540720F6}" presName="vSp" presStyleCnt="0"/>
      <dgm:spPr/>
    </dgm:pt>
    <dgm:pt modelId="{24090599-BA8A-9344-815B-AEC00A9ABFF1}" type="pres">
      <dgm:prSet presAssocID="{8387E9C9-0F90-0B4C-9946-BC4040243BA9}" presName="rectComp" presStyleCnt="0"/>
      <dgm:spPr/>
    </dgm:pt>
    <dgm:pt modelId="{FECD39A6-D7D0-9041-B56B-8E8A03658BE4}" type="pres">
      <dgm:prSet presAssocID="{8387E9C9-0F90-0B4C-9946-BC4040243BA9}" presName="bgRect" presStyleLbl="bgShp" presStyleIdx="4" presStyleCnt="7"/>
      <dgm:spPr/>
    </dgm:pt>
    <dgm:pt modelId="{D09B0A23-9E95-B34F-A8C6-15DB7321F3B3}" type="pres">
      <dgm:prSet presAssocID="{8387E9C9-0F90-0B4C-9946-BC4040243BA9}" presName="bgRectTx" presStyleLbl="bgShp" presStyleIdx="4" presStyleCnt="7">
        <dgm:presLayoutVars>
          <dgm:bulletEnabled val="1"/>
        </dgm:presLayoutVars>
      </dgm:prSet>
      <dgm:spPr/>
    </dgm:pt>
    <dgm:pt modelId="{FD7EB3B5-777E-874E-94CC-EDDB5107CD38}" type="pres">
      <dgm:prSet presAssocID="{8387E9C9-0F90-0B4C-9946-BC4040243BA9}" presName="spComp" presStyleCnt="0"/>
      <dgm:spPr/>
    </dgm:pt>
    <dgm:pt modelId="{30B4BCDF-566C-364E-B28B-542C4DB5E81B}" type="pres">
      <dgm:prSet presAssocID="{8387E9C9-0F90-0B4C-9946-BC4040243BA9}" presName="vSp" presStyleCnt="0"/>
      <dgm:spPr/>
    </dgm:pt>
    <dgm:pt modelId="{DAE53127-AD99-F545-91CA-053D4684BBD7}" type="pres">
      <dgm:prSet presAssocID="{A59E6CB4-3B64-1A4A-9B08-4885898C2CBC}" presName="rectComp" presStyleCnt="0"/>
      <dgm:spPr/>
    </dgm:pt>
    <dgm:pt modelId="{C92D798C-0084-904B-8BCC-B0D978C7248D}" type="pres">
      <dgm:prSet presAssocID="{A59E6CB4-3B64-1A4A-9B08-4885898C2CBC}" presName="bgRect" presStyleLbl="bgShp" presStyleIdx="5" presStyleCnt="7"/>
      <dgm:spPr/>
    </dgm:pt>
    <dgm:pt modelId="{C53C7C51-294E-CA40-AA7A-89673CC16FC4}" type="pres">
      <dgm:prSet presAssocID="{A59E6CB4-3B64-1A4A-9B08-4885898C2CBC}" presName="bgRectTx" presStyleLbl="bgShp" presStyleIdx="5" presStyleCnt="7">
        <dgm:presLayoutVars>
          <dgm:bulletEnabled val="1"/>
        </dgm:presLayoutVars>
      </dgm:prSet>
      <dgm:spPr/>
    </dgm:pt>
    <dgm:pt modelId="{C51075EA-C323-4547-8029-F1B84BD8A63F}" type="pres">
      <dgm:prSet presAssocID="{A59E6CB4-3B64-1A4A-9B08-4885898C2CBC}" presName="spComp" presStyleCnt="0"/>
      <dgm:spPr/>
    </dgm:pt>
    <dgm:pt modelId="{854A1F4E-BF0E-5342-A591-7D2D03D808B1}" type="pres">
      <dgm:prSet presAssocID="{A59E6CB4-3B64-1A4A-9B08-4885898C2CBC}" presName="vSp" presStyleCnt="0"/>
      <dgm:spPr/>
    </dgm:pt>
    <dgm:pt modelId="{7891CDB3-7BF3-E64D-9E11-E6087CCD3D9B}" type="pres">
      <dgm:prSet presAssocID="{7FB39E36-A46C-114B-ABBF-82EFCCB36DF0}" presName="rectComp" presStyleCnt="0"/>
      <dgm:spPr/>
    </dgm:pt>
    <dgm:pt modelId="{CFA0B168-057D-634A-B59E-2772629E8802}" type="pres">
      <dgm:prSet presAssocID="{7FB39E36-A46C-114B-ABBF-82EFCCB36DF0}" presName="bgRect" presStyleLbl="bgShp" presStyleIdx="6" presStyleCnt="7"/>
      <dgm:spPr/>
    </dgm:pt>
    <dgm:pt modelId="{5F1B86ED-8753-F445-B06B-8781897B4DED}" type="pres">
      <dgm:prSet presAssocID="{7FB39E36-A46C-114B-ABBF-82EFCCB36DF0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41B0405-C738-470A-A80C-8681F9E7ADF9}" type="presOf" srcId="{4BC8D344-4FF2-9D45-AE66-05971254A473}" destId="{9F2AD7D3-5DC2-D940-9D75-EB5505387EEF}" srcOrd="0" destOrd="0" presId="urn:microsoft.com/office/officeart/2005/8/layout/hierarchy6"/>
    <dgm:cxn modelId="{BEE82306-5541-4B43-A9EC-264B254C90C9}" type="presOf" srcId="{34858A18-6408-144B-85BD-C64688358592}" destId="{43C0648A-E2C4-534F-89E8-3B858F2354EB}" srcOrd="0" destOrd="0" presId="urn:microsoft.com/office/officeart/2005/8/layout/hierarchy6"/>
    <dgm:cxn modelId="{32FC2406-BD5A-4305-8BAF-27147BB76DEB}" type="presOf" srcId="{680F7314-624F-A648-9640-6EA566A8E93D}" destId="{7F5BA98C-D383-C84D-A9AF-2576823C4BA4}" srcOrd="0" destOrd="0" presId="urn:microsoft.com/office/officeart/2005/8/layout/hierarchy6"/>
    <dgm:cxn modelId="{0DDE5806-7F56-474F-A824-7345320AB439}" srcId="{995FE7EC-4CD0-A840-B9C0-86002A7AEA93}" destId="{B7473537-AEDC-C441-8212-7011374150A2}" srcOrd="0" destOrd="0" parTransId="{F77B5932-AF44-5F46-B512-BA9782046C1B}" sibTransId="{5C51C2E4-6FFA-544B-A434-745EBA258208}"/>
    <dgm:cxn modelId="{14A68907-E0D9-4F59-936A-114C6C7021B1}" type="presOf" srcId="{EBE44F40-F44C-724E-A6BC-2970D2E05F6D}" destId="{A09B6F4E-8426-EB4C-8BEB-7A68D29B68EE}" srcOrd="0" destOrd="0" presId="urn:microsoft.com/office/officeart/2005/8/layout/hierarchy6"/>
    <dgm:cxn modelId="{8773B50D-9F4B-42C6-ABDE-80EEAF7FB8E8}" type="presOf" srcId="{2168985F-5031-9345-AB41-3848540720F6}" destId="{DEA57323-74EB-C34A-9124-EEFFD4EBB844}" srcOrd="0" destOrd="0" presId="urn:microsoft.com/office/officeart/2005/8/layout/hierarchy6"/>
    <dgm:cxn modelId="{8B2B260E-1F67-C94C-A52E-791290142ACA}" srcId="{C5D8DF29-138B-C440-9F3F-FEF8EFF0A4E1}" destId="{0DD4D332-C5B7-4D46-AE8E-DFD00C23CF77}" srcOrd="1" destOrd="0" parTransId="{B89ADC48-1BEB-EB4B-B4CC-30C807C19FAC}" sibTransId="{40FFD8B6-8021-0B46-8FA9-ACE365E88C70}"/>
    <dgm:cxn modelId="{18DBE50E-BE20-43D6-9014-8D602B26C04C}" type="presOf" srcId="{8387E9C9-0F90-0B4C-9946-BC4040243BA9}" destId="{FECD39A6-D7D0-9041-B56B-8E8A03658BE4}" srcOrd="0" destOrd="0" presId="urn:microsoft.com/office/officeart/2005/8/layout/hierarchy6"/>
    <dgm:cxn modelId="{D6060115-639D-46F5-AA1A-96DD5FCCF5B4}" type="presOf" srcId="{B89ADC48-1BEB-EB4B-B4CC-30C807C19FAC}" destId="{5AD02313-9463-8C47-8951-42EA095A4012}" srcOrd="0" destOrd="0" presId="urn:microsoft.com/office/officeart/2005/8/layout/hierarchy6"/>
    <dgm:cxn modelId="{D39F2016-940F-410C-A00D-DB9544847062}" type="presOf" srcId="{6C683A97-8ECA-4647-9A5C-F0BAA32CFC57}" destId="{F3366844-B469-264E-B216-F820DE6AD262}" srcOrd="0" destOrd="0" presId="urn:microsoft.com/office/officeart/2005/8/layout/hierarchy6"/>
    <dgm:cxn modelId="{8C79E718-4AFE-46FA-8C7A-FC53A0C412C6}" type="presOf" srcId="{F6CBDD0D-0D99-C14F-8CEB-2B5290D3A9E6}" destId="{E54B6ADA-DF36-CC4C-855A-0905D0B581D6}" srcOrd="0" destOrd="0" presId="urn:microsoft.com/office/officeart/2005/8/layout/hierarchy6"/>
    <dgm:cxn modelId="{58828B1B-BD96-428A-B673-D08986839357}" type="presOf" srcId="{9B49EFDA-5119-3D4B-B79E-5EAA1497E8AC}" destId="{3572CC49-F391-0444-ABC9-6CFE55E5D2BC}" srcOrd="0" destOrd="0" presId="urn:microsoft.com/office/officeart/2005/8/layout/hierarchy6"/>
    <dgm:cxn modelId="{9E33011E-F8F7-4F48-BDAF-9E9027ADC7D5}" type="presOf" srcId="{66173110-D582-B246-A834-97F0724ECBE7}" destId="{BF5A2F05-6CA7-A44D-904A-63DFB6B14DBB}" srcOrd="0" destOrd="0" presId="urn:microsoft.com/office/officeart/2005/8/layout/hierarchy6"/>
    <dgm:cxn modelId="{49E0A920-BE02-4AE8-BFCC-6489AD6BB11C}" type="presOf" srcId="{0DD4D332-C5B7-4D46-AE8E-DFD00C23CF77}" destId="{99831333-6816-5445-A3F7-091C7A56263F}" srcOrd="0" destOrd="0" presId="urn:microsoft.com/office/officeart/2005/8/layout/hierarchy6"/>
    <dgm:cxn modelId="{7AAE1521-09DE-014E-A751-5D7E20664041}" srcId="{92287381-D5F2-2447-A61F-DE21D03C95FB}" destId="{8350B015-D354-A04D-B0F4-845CE99662FF}" srcOrd="3" destOrd="0" parTransId="{493D771A-16F9-0847-ABFA-8F23FBD55C3E}" sibTransId="{F57C1C29-7B85-7746-B78D-858102A736C9}"/>
    <dgm:cxn modelId="{0A6C1621-74A0-42AA-A541-4ADEF97CF8A5}" type="presOf" srcId="{20CBFAE8-0692-CA47-999D-FD1FDB7582D0}" destId="{8AB4F6DC-D565-C040-AC21-14E23C142455}" srcOrd="0" destOrd="0" presId="urn:microsoft.com/office/officeart/2005/8/layout/hierarchy6"/>
    <dgm:cxn modelId="{43F95822-A1C8-41B1-AC61-83886637FEA9}" type="presOf" srcId="{4E44EF79-2072-6C40-94B4-DDA4BBBB4E15}" destId="{3C9C0F76-B1F6-A84E-BEEA-E23500872EA5}" srcOrd="0" destOrd="0" presId="urn:microsoft.com/office/officeart/2005/8/layout/hierarchy6"/>
    <dgm:cxn modelId="{D8840423-2667-47E8-A017-4D21FB9095C1}" type="presOf" srcId="{6B1ECEC1-305B-C84B-BDAC-501521E2772B}" destId="{6C8785C0-86A6-4B43-B1D7-E4C638AAB9C0}" srcOrd="0" destOrd="0" presId="urn:microsoft.com/office/officeart/2005/8/layout/hierarchy6"/>
    <dgm:cxn modelId="{05755E23-046D-4CB0-B88B-F4CA720AE705}" type="presOf" srcId="{6C683A97-8ECA-4647-9A5C-F0BAA32CFC57}" destId="{C47350B0-B1A4-C748-B152-7BBC793F085F}" srcOrd="1" destOrd="0" presId="urn:microsoft.com/office/officeart/2005/8/layout/hierarchy6"/>
    <dgm:cxn modelId="{70090225-7458-4A05-8EAE-9E987EEFFB75}" type="presOf" srcId="{A59E6CB4-3B64-1A4A-9B08-4885898C2CBC}" destId="{C53C7C51-294E-CA40-AA7A-89673CC16FC4}" srcOrd="1" destOrd="0" presId="urn:microsoft.com/office/officeart/2005/8/layout/hierarchy6"/>
    <dgm:cxn modelId="{D803DA25-62C8-48DD-804A-7DD19FF2B0ED}" type="presOf" srcId="{6591E4EA-137D-2A4C-83A9-CEE3FB9B081E}" destId="{130A1EC6-89A3-1D42-B388-ACB7F88D262B}" srcOrd="0" destOrd="0" presId="urn:microsoft.com/office/officeart/2005/8/layout/hierarchy6"/>
    <dgm:cxn modelId="{1F8F8726-3264-456E-BC53-C9905F114B40}" type="presOf" srcId="{C06E3F0A-9F6C-2040-81CA-44A865653558}" destId="{26C9980D-A51D-6340-B4E1-D90E4DB49737}" srcOrd="0" destOrd="0" presId="urn:microsoft.com/office/officeart/2005/8/layout/hierarchy6"/>
    <dgm:cxn modelId="{49D2862B-7C62-4FB6-8AF5-529D6ECD909B}" type="presOf" srcId="{199571BC-9375-C94C-9E42-B436A2D4CF6C}" destId="{ED997D2A-83A8-F64D-B6EC-8AA412377F23}" srcOrd="0" destOrd="0" presId="urn:microsoft.com/office/officeart/2005/8/layout/hierarchy6"/>
    <dgm:cxn modelId="{EF55422C-BE82-494E-BFF8-6E557400D3D4}" type="presOf" srcId="{071B40C6-BBE7-204C-A684-923CE8F92AD1}" destId="{47B2307E-240A-4F44-B4D5-DE2E14FFD691}" srcOrd="0" destOrd="0" presId="urn:microsoft.com/office/officeart/2005/8/layout/hierarchy6"/>
    <dgm:cxn modelId="{D7540B2F-E0A1-46CD-8EEC-36FC5C32E79A}" type="presOf" srcId="{33FAE3EF-35CE-E845-8A12-6FE37B7D88CD}" destId="{CDBC0D5E-D2DC-9543-91B3-54356CFA8F76}" srcOrd="0" destOrd="0" presId="urn:microsoft.com/office/officeart/2005/8/layout/hierarchy6"/>
    <dgm:cxn modelId="{721DC830-AB38-4403-B23C-7FA5AD9371BA}" type="presOf" srcId="{F77B5932-AF44-5F46-B512-BA9782046C1B}" destId="{9A0BBF7A-8DD6-084C-98E1-348A41C3BE1C}" srcOrd="0" destOrd="0" presId="urn:microsoft.com/office/officeart/2005/8/layout/hierarchy6"/>
    <dgm:cxn modelId="{F605E432-63F4-4E9D-B5E7-4AC1CFD55591}" type="presOf" srcId="{62E0F2CC-3EC2-A041-BDFF-61A78617C0B9}" destId="{23F2B22C-E0EE-A840-9EB0-945FE3C85CFD}" srcOrd="0" destOrd="0" presId="urn:microsoft.com/office/officeart/2005/8/layout/hierarchy6"/>
    <dgm:cxn modelId="{35280C35-E806-40C9-84BC-A8F90E1CD06E}" type="presOf" srcId="{10B22737-71B6-D048-B1F7-8F1695B8CF30}" destId="{85DA041C-A306-F84E-BCE7-1AAAAE9675F2}" srcOrd="0" destOrd="0" presId="urn:microsoft.com/office/officeart/2005/8/layout/hierarchy6"/>
    <dgm:cxn modelId="{BEC1BD35-12A5-2E4C-9DAF-A3AD6841BE7C}" srcId="{92287381-D5F2-2447-A61F-DE21D03C95FB}" destId="{4BC8D344-4FF2-9D45-AE66-05971254A473}" srcOrd="0" destOrd="0" parTransId="{7D32BFA1-7201-C049-AF08-05EFB605347B}" sibTransId="{349E4561-8E8B-DD4E-B4AF-651B4522333E}"/>
    <dgm:cxn modelId="{17FB6237-7FD0-4FB5-9AA7-972AEFA1B353}" type="presOf" srcId="{F6B9175C-6406-044B-9EEE-198953188857}" destId="{70C98396-DB80-A444-87B8-52DD147011F4}" srcOrd="0" destOrd="0" presId="urn:microsoft.com/office/officeart/2005/8/layout/hierarchy6"/>
    <dgm:cxn modelId="{016B6838-5F93-DD45-B878-571CCE162474}" srcId="{4BC8D344-4FF2-9D45-AE66-05971254A473}" destId="{AE4D2065-A343-0E40-9B04-CC904B1318CE}" srcOrd="2" destOrd="0" parTransId="{C2C67135-72F2-804E-A120-7E411366EF6A}" sibTransId="{2ECB6295-D169-AF47-8BC5-D549ECD246C7}"/>
    <dgm:cxn modelId="{67DCEF38-54F8-4A82-A57F-7A5BB4C667C8}" type="presOf" srcId="{29A884BF-4D49-9E47-AB20-EB78605E6653}" destId="{305A9B89-4A97-5948-B145-42A275AE0689}" srcOrd="0" destOrd="0" presId="urn:microsoft.com/office/officeart/2005/8/layout/hierarchy6"/>
    <dgm:cxn modelId="{9C1AFC38-846F-4833-82F8-24B9CFA0B264}" type="presOf" srcId="{8387E9C9-0F90-0B4C-9946-BC4040243BA9}" destId="{D09B0A23-9E95-B34F-A8C6-15DB7321F3B3}" srcOrd="1" destOrd="0" presId="urn:microsoft.com/office/officeart/2005/8/layout/hierarchy6"/>
    <dgm:cxn modelId="{9BE59C3D-F44C-43E9-A177-D545BA10AA49}" type="presOf" srcId="{EEFF0F5B-FA0F-2546-8F93-FA9B35F63D29}" destId="{63BBC9AF-3DC4-114A-8879-A662C842874B}" srcOrd="0" destOrd="0" presId="urn:microsoft.com/office/officeart/2005/8/layout/hierarchy6"/>
    <dgm:cxn modelId="{56F82A3E-CFA2-7349-B60A-27F249E42A18}" srcId="{92287381-D5F2-2447-A61F-DE21D03C95FB}" destId="{6C683A97-8ECA-4647-9A5C-F0BAA32CFC57}" srcOrd="2" destOrd="0" parTransId="{0C4D8A35-80FC-7E43-87F8-8D5B6ACCFCE0}" sibTransId="{8A094F69-9DB5-7C43-AB83-ED5B592655D3}"/>
    <dgm:cxn modelId="{CA4DCE3F-9200-4582-AFFC-4017D8778CDD}" type="presOf" srcId="{814AC7FD-03F3-0A47-B460-2AF2344A50FF}" destId="{B9DDB898-98AE-A446-A458-E8B7FC7952A4}" srcOrd="0" destOrd="0" presId="urn:microsoft.com/office/officeart/2005/8/layout/hierarchy6"/>
    <dgm:cxn modelId="{7A71D53F-D369-1C4C-88F8-5999E373DE70}" srcId="{EEFF0F5B-FA0F-2546-8F93-FA9B35F63D29}" destId="{E5446218-84CE-904E-9C8A-90F9F44DF9FE}" srcOrd="2" destOrd="0" parTransId="{DC0ED539-7C0E-D046-BF8A-A3ADE5CEFBA2}" sibTransId="{4353AD79-975B-2643-AF3D-599881E13D8C}"/>
    <dgm:cxn modelId="{E6A3CF5C-B614-4729-94D6-A2A760EC1215}" type="presOf" srcId="{DD38E9DE-0664-F147-BF49-989E2B83B60A}" destId="{F81CBF76-91F1-194B-8DA6-B4E61A8BA725}" srcOrd="0" destOrd="0" presId="urn:microsoft.com/office/officeart/2005/8/layout/hierarchy6"/>
    <dgm:cxn modelId="{E45DE45C-13F8-5B4C-B3DF-74CB9B0E90FC}" srcId="{4BC8D344-4FF2-9D45-AE66-05971254A473}" destId="{995FE7EC-4CD0-A840-B9C0-86002A7AEA93}" srcOrd="0" destOrd="0" parTransId="{08938250-4EA0-E44E-8042-29B1F93C6855}" sibTransId="{744A103E-E425-E64E-97A1-8C8006FA9306}"/>
    <dgm:cxn modelId="{77AD805F-1D97-43ED-9F6E-E68CF1610105}" type="presOf" srcId="{4E50711A-865A-AD42-BFCA-AF6E0577B688}" destId="{B5CAFE05-0BDB-EB4A-9BE5-3C5C1F286E39}" srcOrd="0" destOrd="0" presId="urn:microsoft.com/office/officeart/2005/8/layout/hierarchy6"/>
    <dgm:cxn modelId="{F663F760-8A74-7A41-B7AE-F819A76692B9}" srcId="{92287381-D5F2-2447-A61F-DE21D03C95FB}" destId="{2168985F-5031-9345-AB41-3848540720F6}" srcOrd="4" destOrd="0" parTransId="{790E7F7F-2898-BB43-B8F6-1A8B2D7F3DB3}" sibTransId="{8FF044FD-66E9-4F4D-A054-060869C8B46F}"/>
    <dgm:cxn modelId="{A7A80F62-50F9-413A-97BC-477FEE9BA208}" type="presOf" srcId="{CB57F994-302D-9E41-9A9F-E039427E84AF}" destId="{ECDCBC58-5A61-6149-BFDF-6BB8D47BB5E1}" srcOrd="0" destOrd="0" presId="urn:microsoft.com/office/officeart/2005/8/layout/hierarchy6"/>
    <dgm:cxn modelId="{23C00243-4D29-42D6-B885-626638439EE3}" type="presOf" srcId="{A59E6CB4-3B64-1A4A-9B08-4885898C2CBC}" destId="{C92D798C-0084-904B-8BCC-B0D978C7248D}" srcOrd="0" destOrd="0" presId="urn:microsoft.com/office/officeart/2005/8/layout/hierarchy6"/>
    <dgm:cxn modelId="{AEFF9B44-9BFF-480C-B24B-3BEE2E75F0E7}" type="presOf" srcId="{B72D1557-05A4-5F48-96C5-66629EDE3D72}" destId="{0FCD787F-DF77-D94D-B955-285EEB67A6CE}" srcOrd="0" destOrd="0" presId="urn:microsoft.com/office/officeart/2005/8/layout/hierarchy6"/>
    <dgm:cxn modelId="{CADCDD44-9A40-704E-B800-458367C6D4DA}" srcId="{A9BDE9F8-902B-2548-9CE9-C2B0FB894DF2}" destId="{0EA28002-0568-2A46-9182-D1BD8A39E242}" srcOrd="1" destOrd="0" parTransId="{1F20C9A2-FC85-E246-BF3F-E3C554B1FAA1}" sibTransId="{C1AD7C28-C6F2-FD47-9B9E-F3F3F5D277EC}"/>
    <dgm:cxn modelId="{A86CDF45-76DC-5340-95E6-FD9E16D51996}" srcId="{B7473537-AEDC-C441-8212-7011374150A2}" destId="{C350F538-7FE8-A646-B7AD-ECAB147D9790}" srcOrd="1" destOrd="0" parTransId="{7B2805AD-0979-6F40-98EA-BDAA483577DC}" sibTransId="{9BB681CF-841A-3C45-AE48-F25DFA1139E9}"/>
    <dgm:cxn modelId="{66A0F845-8DD2-4EC5-BAE7-8F1A9677A381}" type="presOf" srcId="{DC0ED539-7C0E-D046-BF8A-A3ADE5CEFBA2}" destId="{73362B28-A570-C049-8C20-5BFFCF32A29C}" srcOrd="0" destOrd="0" presId="urn:microsoft.com/office/officeart/2005/8/layout/hierarchy6"/>
    <dgm:cxn modelId="{DEA96346-5C3D-7549-989C-58A78CC23A76}" srcId="{E073516F-ADC7-8F4B-B804-0D0D48E0F1B4}" destId="{814AC7FD-03F3-0A47-B460-2AF2344A50FF}" srcOrd="0" destOrd="0" parTransId="{9B49EFDA-5119-3D4B-B79E-5EAA1497E8AC}" sibTransId="{7C00C653-417C-8344-8BAA-8052F8CF2B7F}"/>
    <dgm:cxn modelId="{3E40AA69-40A0-4885-B557-4224D564863A}" type="presOf" srcId="{7FB39E36-A46C-114B-ABBF-82EFCCB36DF0}" destId="{5F1B86ED-8753-F445-B06B-8781897B4DED}" srcOrd="1" destOrd="0" presId="urn:microsoft.com/office/officeart/2005/8/layout/hierarchy6"/>
    <dgm:cxn modelId="{FA44BC69-81BC-49A0-A742-CC5A5FFE42D5}" type="presOf" srcId="{89941322-C7E1-1948-A6EC-643C455D36C8}" destId="{A79738F2-30FB-0749-B955-8FA812380059}" srcOrd="0" destOrd="0" presId="urn:microsoft.com/office/officeart/2005/8/layout/hierarchy6"/>
    <dgm:cxn modelId="{B02D6C4A-167D-4439-872B-B9DA8575FE33}" type="presOf" srcId="{B7473537-AEDC-C441-8212-7011374150A2}" destId="{F28AA656-6E51-4B4C-BCEE-0F9DFDD3DC7A}" srcOrd="0" destOrd="0" presId="urn:microsoft.com/office/officeart/2005/8/layout/hierarchy6"/>
    <dgm:cxn modelId="{E51E9B6A-03D9-495D-B0CF-959902541E7F}" type="presOf" srcId="{4C457D47-A4F2-9245-AD09-7E006C98D5D8}" destId="{8D13BAC7-4A94-DB45-9035-E11CA932DCCE}" srcOrd="0" destOrd="0" presId="urn:microsoft.com/office/officeart/2005/8/layout/hierarchy6"/>
    <dgm:cxn modelId="{66F12A6D-AF56-4729-AC1D-015BEE2BB0B4}" type="presOf" srcId="{1591B6CC-6D69-1E49-B617-6F97D0A1C2D5}" destId="{FA9D035F-2FCB-CB43-B46C-23AE407E47B0}" srcOrd="0" destOrd="0" presId="urn:microsoft.com/office/officeart/2005/8/layout/hierarchy6"/>
    <dgm:cxn modelId="{44CEC16E-6AD1-4624-AA3C-AB87ED4040BB}" type="presOf" srcId="{50CC4767-13D9-094F-8110-4CED61DF5E0F}" destId="{F620EFD5-B856-494F-9105-8E9C4173BEFB}" srcOrd="0" destOrd="0" presId="urn:microsoft.com/office/officeart/2005/8/layout/hierarchy6"/>
    <dgm:cxn modelId="{F2001570-D61D-4D48-8A60-00C7A8D5C93B}" type="presOf" srcId="{7FB39E36-A46C-114B-ABBF-82EFCCB36DF0}" destId="{CFA0B168-057D-634A-B59E-2772629E8802}" srcOrd="0" destOrd="0" presId="urn:microsoft.com/office/officeart/2005/8/layout/hierarchy6"/>
    <dgm:cxn modelId="{ABBF5050-567D-42FA-B142-5F2F459DAA2E}" type="presOf" srcId="{459DF6EA-9C2D-8F41-B2AD-29A308485CC1}" destId="{D5BF9135-B794-3847-815E-8905E7E0B53B}" srcOrd="0" destOrd="0" presId="urn:microsoft.com/office/officeart/2005/8/layout/hierarchy6"/>
    <dgm:cxn modelId="{E33B2453-8397-A940-8F0D-D02FF3DF1EB6}" srcId="{AE4D2065-A343-0E40-9B04-CC904B1318CE}" destId="{66173110-D582-B246-A834-97F0724ECBE7}" srcOrd="0" destOrd="0" parTransId="{4C457D47-A4F2-9245-AD09-7E006C98D5D8}" sibTransId="{0B39F329-D8B1-C54D-8180-76411DB8E14A}"/>
    <dgm:cxn modelId="{A09FFE54-F635-4FAB-BB56-FAD9B9169506}" type="presOf" srcId="{08938250-4EA0-E44E-8042-29B1F93C6855}" destId="{018970DC-3F5D-234A-9F85-AB1986A825DE}" srcOrd="0" destOrd="0" presId="urn:microsoft.com/office/officeart/2005/8/layout/hierarchy6"/>
    <dgm:cxn modelId="{055BB055-3432-4B23-B10E-76FA3A3B3086}" type="presOf" srcId="{995FE7EC-4CD0-A840-B9C0-86002A7AEA93}" destId="{4104AE82-5A87-4941-8E9C-D217FF988D46}" srcOrd="0" destOrd="0" presId="urn:microsoft.com/office/officeart/2005/8/layout/hierarchy6"/>
    <dgm:cxn modelId="{8CDE3676-CA6E-41B9-B875-1FEA9B640A5A}" type="presOf" srcId="{EBF4D248-C024-954C-BB57-EF4CCD38A9C9}" destId="{FB3EE08B-2BC2-4A44-93FF-E3EC4E81B949}" srcOrd="0" destOrd="0" presId="urn:microsoft.com/office/officeart/2005/8/layout/hierarchy6"/>
    <dgm:cxn modelId="{24D5E056-5572-C54E-A06E-48C38FAFD10C}" srcId="{4BC8D344-4FF2-9D45-AE66-05971254A473}" destId="{6591E4EA-137D-2A4C-83A9-CEE3FB9B081E}" srcOrd="1" destOrd="0" parTransId="{CEE53FB0-D0EA-F449-B51D-C77720A5338A}" sibTransId="{020D8175-9991-754D-AA78-0AAA248A7608}"/>
    <dgm:cxn modelId="{834D0157-D9B6-934C-98FF-12175AFA10FB}" srcId="{4BC8D344-4FF2-9D45-AE66-05971254A473}" destId="{369C510F-4057-8C4B-BC09-786BB9E6F10A}" srcOrd="4" destOrd="0" parTransId="{C06E3F0A-9F6C-2040-81CA-44A865653558}" sibTransId="{7285242A-583A-8448-A48D-7453D58E1C77}"/>
    <dgm:cxn modelId="{22441259-9763-6C45-8C09-6DE78D90E2DF}" srcId="{EEFF0F5B-FA0F-2546-8F93-FA9B35F63D29}" destId="{523689E4-6A67-784C-AC69-04B38E9ABD3B}" srcOrd="0" destOrd="0" parTransId="{68D9E4D9-7D91-FD4C-BDCB-87137BA777CC}" sibTransId="{672AF0EF-5BB3-0F41-950B-3E07775F5E7D}"/>
    <dgm:cxn modelId="{98D92179-40BA-40A4-B478-E42FA0061932}" type="presOf" srcId="{92287381-D5F2-2447-A61F-DE21D03C95FB}" destId="{DE298A7E-D73F-374F-89ED-88F9603F17FA}" srcOrd="0" destOrd="0" presId="urn:microsoft.com/office/officeart/2005/8/layout/hierarchy6"/>
    <dgm:cxn modelId="{EDBC4259-84EE-453A-B1C3-D72A7B29A0D2}" type="presOf" srcId="{CEE53FB0-D0EA-F449-B51D-C77720A5338A}" destId="{F751BE01-77D5-694F-9BD4-356A9649CFE1}" srcOrd="0" destOrd="0" presId="urn:microsoft.com/office/officeart/2005/8/layout/hierarchy6"/>
    <dgm:cxn modelId="{C6A59159-A7C2-4ABF-BA3C-460766933758}" type="presOf" srcId="{FD394810-1F88-D44B-AA72-BE9F55F79996}" destId="{96D0905F-0EF0-1B4B-9948-E9AD7AA33CA3}" srcOrd="0" destOrd="0" presId="urn:microsoft.com/office/officeart/2005/8/layout/hierarchy6"/>
    <dgm:cxn modelId="{89FCF679-6F60-4E10-8C2C-8FDC1EE3BD47}" type="presOf" srcId="{5C518284-0424-2644-B1E6-17EB024D2BB6}" destId="{5A30B35B-00D0-CB4F-9FDE-57CA07039E35}" srcOrd="0" destOrd="0" presId="urn:microsoft.com/office/officeart/2005/8/layout/hierarchy6"/>
    <dgm:cxn modelId="{A018537A-3FEC-3F4E-91B6-AF2D1DCAD781}" srcId="{0DD4D332-C5B7-4D46-AE8E-DFD00C23CF77}" destId="{34858A18-6408-144B-85BD-C64688358592}" srcOrd="0" destOrd="0" parTransId="{C5006826-4617-3D49-9DC1-255140B42C9C}" sibTransId="{18B42ACB-2BCD-834D-A870-C056406B0E43}"/>
    <dgm:cxn modelId="{B695B47B-A765-154C-90A4-8CCF44C0FF9D}" srcId="{0DD4D332-C5B7-4D46-AE8E-DFD00C23CF77}" destId="{459DF6EA-9C2D-8F41-B2AD-29A308485CC1}" srcOrd="1" destOrd="0" parTransId="{AA5DCB17-614C-7045-9691-40A7668FCF21}" sibTransId="{F0A43115-0894-584D-8A7F-AE6242DC72A9}"/>
    <dgm:cxn modelId="{4D011689-1F0B-4412-B878-0B3CE1E9B1EA}" type="presOf" srcId="{523689E4-6A67-784C-AC69-04B38E9ABD3B}" destId="{DAF7CE4A-CF5C-0645-93BE-9E1977C7D36C}" srcOrd="0" destOrd="0" presId="urn:microsoft.com/office/officeart/2005/8/layout/hierarchy6"/>
    <dgm:cxn modelId="{C5A1228B-E122-2C4E-B0AA-C529F48F1F3B}" srcId="{814AC7FD-03F3-0A47-B460-2AF2344A50FF}" destId="{1591B6CC-6D69-1E49-B617-6F97D0A1C2D5}" srcOrd="0" destOrd="0" parTransId="{DD38E9DE-0664-F147-BF49-989E2B83B60A}" sibTransId="{E0AD5A7B-1539-C143-8C7E-4F70E3F02DCA}"/>
    <dgm:cxn modelId="{6A665B8C-0178-44E9-8D50-3C7C9C2291F9}" type="presOf" srcId="{C5006826-4617-3D49-9DC1-255140B42C9C}" destId="{8D49676A-5FB6-9A48-BCA2-39DCAF706CE6}" srcOrd="0" destOrd="0" presId="urn:microsoft.com/office/officeart/2005/8/layout/hierarchy6"/>
    <dgm:cxn modelId="{9BDE0590-387C-4540-8099-17437CE03FD9}" type="presOf" srcId="{A9BDE9F8-902B-2548-9CE9-C2B0FB894DF2}" destId="{E30DDE4F-F30A-A646-9B59-103A5AF48D65}" srcOrd="0" destOrd="0" presId="urn:microsoft.com/office/officeart/2005/8/layout/hierarchy6"/>
    <dgm:cxn modelId="{7DD2C190-DD03-4057-A857-46FF0A52873A}" type="presOf" srcId="{8F32CCC6-03FF-C848-9878-8DC4585F00A1}" destId="{F30B167C-6414-7C4E-AA29-5D03975F5940}" srcOrd="0" destOrd="0" presId="urn:microsoft.com/office/officeart/2005/8/layout/hierarchy6"/>
    <dgm:cxn modelId="{085AFA93-2D08-4C0D-90A7-E7388195C5BB}" type="presOf" srcId="{AE4D2065-A343-0E40-9B04-CC904B1318CE}" destId="{CA7ABB00-851B-A24D-BD3E-CFC8163C247F}" srcOrd="0" destOrd="0" presId="urn:microsoft.com/office/officeart/2005/8/layout/hierarchy6"/>
    <dgm:cxn modelId="{5C293195-7770-9D4D-8480-576FDBBB9DA9}" srcId="{E5446218-84CE-904E-9C8A-90F9F44DF9FE}" destId="{5C518284-0424-2644-B1E6-17EB024D2BB6}" srcOrd="2" destOrd="0" parTransId="{33FAE3EF-35CE-E845-8A12-6FE37B7D88CD}" sibTransId="{29DF29C3-060C-EA43-9DFE-802828C6D35D}"/>
    <dgm:cxn modelId="{92EF9D97-E5C3-AD49-99EA-B4D3EC7FD66F}" srcId="{E5446218-84CE-904E-9C8A-90F9F44DF9FE}" destId="{6DCC64E7-7850-CA49-B371-334E937B3CC3}" srcOrd="0" destOrd="0" parTransId="{FD394810-1F88-D44B-AA72-BE9F55F79996}" sibTransId="{50C5A96D-4368-1048-ADDF-9C3A39DC0602}"/>
    <dgm:cxn modelId="{DE4A6E99-AC6D-934E-B1BD-F59B9870DC69}" srcId="{AE4D2065-A343-0E40-9B04-CC904B1318CE}" destId="{20CBFAE8-0692-CA47-999D-FD1FDB7582D0}" srcOrd="1" destOrd="0" parTransId="{10B22737-71B6-D048-B1F7-8F1695B8CF30}" sibTransId="{4761AB8B-2CFF-9E43-B920-6D17B21DC659}"/>
    <dgm:cxn modelId="{3853FB9A-C050-42ED-9247-7709C02A0958}" type="presOf" srcId="{AA5DCB17-614C-7045-9691-40A7668FCF21}" destId="{B7AA8612-9265-704F-A423-6139B46896EE}" srcOrd="0" destOrd="0" presId="urn:microsoft.com/office/officeart/2005/8/layout/hierarchy6"/>
    <dgm:cxn modelId="{028EAC9B-CBA9-4FFC-BD4F-5C3131F112B3}" type="presOf" srcId="{9311D175-97C1-5444-AB59-66ED5CF80BD9}" destId="{C2654F19-A450-3A41-B691-EA61728B4175}" srcOrd="0" destOrd="0" presId="urn:microsoft.com/office/officeart/2005/8/layout/hierarchy6"/>
    <dgm:cxn modelId="{0B789A9E-BF8B-4FD6-ABC2-3FC785B811CB}" type="presOf" srcId="{8350B015-D354-A04D-B0F4-845CE99662FF}" destId="{6A476316-836C-DD45-9C02-3F6667D0F856}" srcOrd="0" destOrd="0" presId="urn:microsoft.com/office/officeart/2005/8/layout/hierarchy6"/>
    <dgm:cxn modelId="{EE51AA9E-6316-EF46-8478-CDEB78BB96A3}" srcId="{C5D8DF29-138B-C440-9F3F-FEF8EFF0A4E1}" destId="{89941322-C7E1-1948-A6EC-643C455D36C8}" srcOrd="2" destOrd="0" parTransId="{F6CBDD0D-0D99-C14F-8CEB-2B5290D3A9E6}" sibTransId="{F130478E-49F6-2448-9459-08050DCD6723}"/>
    <dgm:cxn modelId="{6458ED9F-FF12-3741-BCAD-83C78B731D8F}" srcId="{B7473537-AEDC-C441-8212-7011374150A2}" destId="{EEFF0F5B-FA0F-2546-8F93-FA9B35F63D29}" srcOrd="2" destOrd="0" parTransId="{CB57F994-302D-9E41-9A9F-E039427E84AF}" sibTransId="{7F5A7FE7-4B64-044F-8EDC-3940A35DEA43}"/>
    <dgm:cxn modelId="{A70646A0-9545-D84C-B45A-4E9EBCFEE681}" srcId="{EEFF0F5B-FA0F-2546-8F93-FA9B35F63D29}" destId="{B55A2738-03DB-0A44-A545-2A773676BC31}" srcOrd="1" destOrd="0" parTransId="{4E50711A-865A-AD42-BFCA-AF6E0577B688}" sibTransId="{08B9AFD4-725D-174A-889F-E0BC2F65C525}"/>
    <dgm:cxn modelId="{B217B0A1-1D64-499C-A39F-E74E7AF8579C}" type="presOf" srcId="{68D9E4D9-7D91-FD4C-BDCB-87137BA777CC}" destId="{B4C01663-9F17-FD46-AB61-76E6FFED454E}" srcOrd="0" destOrd="0" presId="urn:microsoft.com/office/officeart/2005/8/layout/hierarchy6"/>
    <dgm:cxn modelId="{E811EDA3-6AB1-7B4B-8CC3-78D0C027CF1A}" srcId="{C5D8DF29-138B-C440-9F3F-FEF8EFF0A4E1}" destId="{50CC4767-13D9-094F-8110-4CED61DF5E0F}" srcOrd="0" destOrd="0" parTransId="{EBE44F40-F44C-724E-A6BC-2970D2E05F6D}" sibTransId="{C0E8180C-FC27-B94D-A438-BBF113058CC7}"/>
    <dgm:cxn modelId="{CBC2FCA8-2464-4126-9D12-28C245234FDA}" type="presOf" srcId="{0EA28002-0568-2A46-9182-D1BD8A39E242}" destId="{C675F751-3932-4D47-8834-5750A28707C2}" srcOrd="0" destOrd="0" presId="urn:microsoft.com/office/officeart/2005/8/layout/hierarchy6"/>
    <dgm:cxn modelId="{9C2FF6A9-704D-4391-82C3-4F52DABC48F5}" type="presOf" srcId="{C5D8DF29-138B-C440-9F3F-FEF8EFF0A4E1}" destId="{768E3635-9BC5-CA44-B751-A20E2354B868}" srcOrd="0" destOrd="0" presId="urn:microsoft.com/office/officeart/2005/8/layout/hierarchy6"/>
    <dgm:cxn modelId="{48CFBBAA-6626-2345-909F-7AA22B95736F}" srcId="{92287381-D5F2-2447-A61F-DE21D03C95FB}" destId="{62E0F2CC-3EC2-A041-BDFF-61A78617C0B9}" srcOrd="1" destOrd="0" parTransId="{13155D78-7576-F74E-9039-6E71230B25E5}" sibTransId="{8288E716-11BF-9F4D-825D-512A0BB41A6C}"/>
    <dgm:cxn modelId="{87D174B5-6C34-2A47-AEC4-0E406C8B84E9}" srcId="{B7473537-AEDC-C441-8212-7011374150A2}" destId="{E073516F-ADC7-8F4B-B804-0D0D48E0F1B4}" srcOrd="0" destOrd="0" parTransId="{0D0922A7-27CC-F546-9031-1EC946C7EBD5}" sibTransId="{370BE3DB-937C-4947-B755-938BA1166605}"/>
    <dgm:cxn modelId="{4A7E70B6-1215-48A0-AED5-2F442AC9BFF6}" type="presOf" srcId="{E5446218-84CE-904E-9C8A-90F9F44DF9FE}" destId="{09D2738C-C366-574E-B30A-1AA5FEE90C92}" srcOrd="0" destOrd="0" presId="urn:microsoft.com/office/officeart/2005/8/layout/hierarchy6"/>
    <dgm:cxn modelId="{5D7448B7-6711-46A4-BDAF-21D9659566BF}" type="presOf" srcId="{81E85A07-3B80-C447-A862-B9DE09059D53}" destId="{20621B13-22AD-D748-8B21-496F64C3F1A1}" srcOrd="0" destOrd="0" presId="urn:microsoft.com/office/officeart/2005/8/layout/hierarchy6"/>
    <dgm:cxn modelId="{46CE80BC-DFC8-E947-8784-207A3ADE128D}" srcId="{A9BDE9F8-902B-2548-9CE9-C2B0FB894DF2}" destId="{EBF4D248-C024-954C-BB57-EF4CCD38A9C9}" srcOrd="0" destOrd="0" parTransId="{071B40C6-BBE7-204C-A684-923CE8F92AD1}" sibTransId="{D78C8A75-CBCB-8340-9E58-D25F70A7448C}"/>
    <dgm:cxn modelId="{4FDB68BD-6BEF-458E-B3D4-970D09AF609C}" type="presOf" srcId="{7B2805AD-0979-6F40-98EA-BDAA483577DC}" destId="{E60A3F02-E7BD-E047-A522-69F0E91AD284}" srcOrd="0" destOrd="0" presId="urn:microsoft.com/office/officeart/2005/8/layout/hierarchy6"/>
    <dgm:cxn modelId="{0AFC11C4-879B-494F-BF9A-938EEF43AB21}" type="presOf" srcId="{E073516F-ADC7-8F4B-B804-0D0D48E0F1B4}" destId="{93037187-84F3-A841-906F-7DACEC2EBC33}" srcOrd="0" destOrd="0" presId="urn:microsoft.com/office/officeart/2005/8/layout/hierarchy6"/>
    <dgm:cxn modelId="{8527CDC4-8658-43C6-B912-3521B336E8FA}" type="presOf" srcId="{1F20C9A2-FC85-E246-BF3F-E3C554B1FAA1}" destId="{5EFAFD77-9D8A-934D-9B79-0AF50BE01411}" srcOrd="0" destOrd="0" presId="urn:microsoft.com/office/officeart/2005/8/layout/hierarchy6"/>
    <dgm:cxn modelId="{166EE5C6-996A-1E4E-AD3A-55F7A2CAA6EF}" srcId="{92287381-D5F2-2447-A61F-DE21D03C95FB}" destId="{8387E9C9-0F90-0B4C-9946-BC4040243BA9}" srcOrd="5" destOrd="0" parTransId="{F42C219D-6F8E-114B-954A-48496BF362D7}" sibTransId="{050C9586-8D51-1841-8648-459B39C8D4C2}"/>
    <dgm:cxn modelId="{772359CE-8090-4AEC-ADBC-DDC2AA707728}" type="presOf" srcId="{6DCC64E7-7850-CA49-B371-334E937B3CC3}" destId="{26354612-2FAD-4E42-88BE-B05A144DDA6F}" srcOrd="0" destOrd="0" presId="urn:microsoft.com/office/officeart/2005/8/layout/hierarchy6"/>
    <dgm:cxn modelId="{B0B0F2D0-7B66-154B-A4DF-4BF660B5BBF1}" srcId="{66173110-D582-B246-A834-97F0724ECBE7}" destId="{C5D8DF29-138B-C440-9F3F-FEF8EFF0A4E1}" srcOrd="0" destOrd="0" parTransId="{4E44EF79-2072-6C40-94B4-DDA4BBBB4E15}" sibTransId="{F85834B7-42F1-E249-8CC7-B1D39FA16592}"/>
    <dgm:cxn modelId="{314F48D1-0C52-4927-99F9-70C86845B0B5}" type="presOf" srcId="{2168985F-5031-9345-AB41-3848540720F6}" destId="{DB309360-8C61-1F4B-BA1F-76FC583E192B}" srcOrd="1" destOrd="0" presId="urn:microsoft.com/office/officeart/2005/8/layout/hierarchy6"/>
    <dgm:cxn modelId="{964D6AD2-AE1C-3343-AB06-5143EF24ADE5}" srcId="{995FE7EC-4CD0-A840-B9C0-86002A7AEA93}" destId="{6B1ECEC1-305B-C84B-BDAC-501521E2772B}" srcOrd="1" destOrd="0" parTransId="{9311D175-97C1-5444-AB59-66ED5CF80BD9}" sibTransId="{A55F6B4D-D6C6-714C-85D7-2BDB9FFCE09A}"/>
    <dgm:cxn modelId="{8FF0FBDC-0A18-5445-B9EF-7323F23D5BB6}" srcId="{4BC8D344-4FF2-9D45-AE66-05971254A473}" destId="{81E85A07-3B80-C447-A862-B9DE09059D53}" srcOrd="3" destOrd="0" parTransId="{680F7314-624F-A648-9640-6EA566A8E93D}" sibTransId="{2B3F64B3-A051-2547-80C7-8FEFC48402B6}"/>
    <dgm:cxn modelId="{7CDB82DE-9A52-4245-903C-0D0B1E1E6B1B}" srcId="{92287381-D5F2-2447-A61F-DE21D03C95FB}" destId="{7FB39E36-A46C-114B-ABBF-82EFCCB36DF0}" srcOrd="7" destOrd="0" parTransId="{1B0A9F4D-5714-484E-9039-B0293F6AC3B5}" sibTransId="{FE6F9A35-FC20-FE40-86A1-119585089DD1}"/>
    <dgm:cxn modelId="{CAECCBDE-2FC5-4974-9F60-C5F74021B8CA}" type="presOf" srcId="{C350F538-7FE8-A646-B7AD-ECAB147D9790}" destId="{039CEF0B-F3A0-DB47-9C3D-8F9F57C533C6}" srcOrd="0" destOrd="0" presId="urn:microsoft.com/office/officeart/2005/8/layout/hierarchy6"/>
    <dgm:cxn modelId="{9C6C4EE2-B9E4-40B6-B52D-4C4B214C6D0D}" type="presOf" srcId="{0D0922A7-27CC-F546-9031-1EC946C7EBD5}" destId="{C5948E49-5FFF-E94F-9000-2167FD77568C}" srcOrd="0" destOrd="0" presId="urn:microsoft.com/office/officeart/2005/8/layout/hierarchy6"/>
    <dgm:cxn modelId="{B2CD39E3-CBEB-4D89-BA74-121A474E2444}" type="presOf" srcId="{B55A2738-03DB-0A44-A545-2A773676BC31}" destId="{9581C1E1-FD83-4348-8B97-27D701A8A206}" srcOrd="0" destOrd="0" presId="urn:microsoft.com/office/officeart/2005/8/layout/hierarchy6"/>
    <dgm:cxn modelId="{B25E13E6-92C8-AB4D-B35B-BD76CACBC304}" srcId="{6591E4EA-137D-2A4C-83A9-CEE3FB9B081E}" destId="{A9BDE9F8-902B-2548-9CE9-C2B0FB894DF2}" srcOrd="0" destOrd="0" parTransId="{B72D1557-05A4-5F48-96C5-66629EDE3D72}" sibTransId="{9C2ACB53-56BE-4B48-825B-51B8A982CEEF}"/>
    <dgm:cxn modelId="{1571E9E7-56C4-4868-8788-CD084EE79431}" type="presOf" srcId="{8350B015-D354-A04D-B0F4-845CE99662FF}" destId="{AD955240-7C31-9842-9EEB-7984E51251F4}" srcOrd="1" destOrd="0" presId="urn:microsoft.com/office/officeart/2005/8/layout/hierarchy6"/>
    <dgm:cxn modelId="{35B76FF0-08CF-DA46-A934-C0ED313D2CD6}" srcId="{E5446218-84CE-904E-9C8A-90F9F44DF9FE}" destId="{8F32CCC6-03FF-C848-9878-8DC4585F00A1}" srcOrd="1" destOrd="0" parTransId="{199571BC-9375-C94C-9E42-B436A2D4CF6C}" sibTransId="{87391B40-BA34-BE4F-8FC0-E380E50740BA}"/>
    <dgm:cxn modelId="{0BA24BF4-4F09-4B07-9FDE-B83F79AF3B2C}" type="presOf" srcId="{369C510F-4057-8C4B-BC09-786BB9E6F10A}" destId="{B76FCF91-2D1F-3245-8E0F-9FF29FA289F4}" srcOrd="0" destOrd="0" presId="urn:microsoft.com/office/officeart/2005/8/layout/hierarchy6"/>
    <dgm:cxn modelId="{A9D68BF4-BE48-EC4C-B54A-FD01577E04C0}" srcId="{92287381-D5F2-2447-A61F-DE21D03C95FB}" destId="{A59E6CB4-3B64-1A4A-9B08-4885898C2CBC}" srcOrd="6" destOrd="0" parTransId="{1861F8CF-A722-A041-9284-D092417D43A9}" sibTransId="{BB6410DB-170C-F84C-AC45-0DCCD98344D3}"/>
    <dgm:cxn modelId="{F7A7A2F4-C8F1-40E2-B02B-9749742142E0}" type="presOf" srcId="{62E0F2CC-3EC2-A041-BDFF-61A78617C0B9}" destId="{7CF07570-3018-0742-845A-6124C450587F}" srcOrd="1" destOrd="0" presId="urn:microsoft.com/office/officeart/2005/8/layout/hierarchy6"/>
    <dgm:cxn modelId="{E3780DF6-4B09-463B-B64D-A08979076EA3}" type="presOf" srcId="{C2C67135-72F2-804E-A120-7E411366EF6A}" destId="{7962CFE6-BA96-7843-9FCE-ED55A73B29D7}" srcOrd="0" destOrd="0" presId="urn:microsoft.com/office/officeart/2005/8/layout/hierarchy6"/>
    <dgm:cxn modelId="{1F5A17FA-F039-2646-83C7-89AE6B198A6E}" srcId="{1591B6CC-6D69-1E49-B617-6F97D0A1C2D5}" destId="{29A884BF-4D49-9E47-AB20-EB78605E6653}" srcOrd="0" destOrd="0" parTransId="{F6B9175C-6406-044B-9EEE-198953188857}" sibTransId="{15A2CE75-2444-D046-BA89-4A6D1D142DA4}"/>
    <dgm:cxn modelId="{E904C437-DEE8-432A-B913-185DCCBB35DE}" type="presParOf" srcId="{DE298A7E-D73F-374F-89ED-88F9603F17FA}" destId="{6BD91461-4946-F442-BAA2-726002D598BE}" srcOrd="0" destOrd="0" presId="urn:microsoft.com/office/officeart/2005/8/layout/hierarchy6"/>
    <dgm:cxn modelId="{8EFCA40C-5627-4B6E-895D-DD1C2C686EDD}" type="presParOf" srcId="{6BD91461-4946-F442-BAA2-726002D598BE}" destId="{8A64DB2A-B72C-6F46-96DB-992935A463EA}" srcOrd="0" destOrd="0" presId="urn:microsoft.com/office/officeart/2005/8/layout/hierarchy6"/>
    <dgm:cxn modelId="{5C5FE3B7-B82F-4ADA-923C-2E74439A5AA2}" type="presParOf" srcId="{6BD91461-4946-F442-BAA2-726002D598BE}" destId="{AD508761-ED5F-1743-97D8-78226ADBF7F4}" srcOrd="1" destOrd="0" presId="urn:microsoft.com/office/officeart/2005/8/layout/hierarchy6"/>
    <dgm:cxn modelId="{9271A471-7A4A-4FAD-8DE4-4270B61841C7}" type="presParOf" srcId="{AD508761-ED5F-1743-97D8-78226ADBF7F4}" destId="{1DEA30C7-50E0-8E4B-9D23-EA1E6444DA07}" srcOrd="0" destOrd="0" presId="urn:microsoft.com/office/officeart/2005/8/layout/hierarchy6"/>
    <dgm:cxn modelId="{B11EEAFC-1122-4345-9736-76DC09EED94B}" type="presParOf" srcId="{1DEA30C7-50E0-8E4B-9D23-EA1E6444DA07}" destId="{9F2AD7D3-5DC2-D940-9D75-EB5505387EEF}" srcOrd="0" destOrd="0" presId="urn:microsoft.com/office/officeart/2005/8/layout/hierarchy6"/>
    <dgm:cxn modelId="{F0270F8F-11B8-4638-9105-1CD570C0388C}" type="presParOf" srcId="{1DEA30C7-50E0-8E4B-9D23-EA1E6444DA07}" destId="{64FB06A2-44DC-C24C-BBC5-DAB7D82A3703}" srcOrd="1" destOrd="0" presId="urn:microsoft.com/office/officeart/2005/8/layout/hierarchy6"/>
    <dgm:cxn modelId="{2562D641-52C7-40F2-996A-A6F26F08B2C1}" type="presParOf" srcId="{64FB06A2-44DC-C24C-BBC5-DAB7D82A3703}" destId="{018970DC-3F5D-234A-9F85-AB1986A825DE}" srcOrd="0" destOrd="0" presId="urn:microsoft.com/office/officeart/2005/8/layout/hierarchy6"/>
    <dgm:cxn modelId="{BF5C1EC1-56DB-476D-BC3D-49AE97A32DE5}" type="presParOf" srcId="{64FB06A2-44DC-C24C-BBC5-DAB7D82A3703}" destId="{8CC80954-8ABE-E041-9128-5F075047485A}" srcOrd="1" destOrd="0" presId="urn:microsoft.com/office/officeart/2005/8/layout/hierarchy6"/>
    <dgm:cxn modelId="{BD7DC24B-36C9-40B7-8051-D472612B19D5}" type="presParOf" srcId="{8CC80954-8ABE-E041-9128-5F075047485A}" destId="{4104AE82-5A87-4941-8E9C-D217FF988D46}" srcOrd="0" destOrd="0" presId="urn:microsoft.com/office/officeart/2005/8/layout/hierarchy6"/>
    <dgm:cxn modelId="{D4CC369A-161A-4103-B7F9-0E8E1A45C6C4}" type="presParOf" srcId="{8CC80954-8ABE-E041-9128-5F075047485A}" destId="{E102A45A-5D1D-9347-BC7C-B9E8170AE2B6}" srcOrd="1" destOrd="0" presId="urn:microsoft.com/office/officeart/2005/8/layout/hierarchy6"/>
    <dgm:cxn modelId="{1B52E1AD-F3F2-45FC-9B97-C15EEAB4A63E}" type="presParOf" srcId="{E102A45A-5D1D-9347-BC7C-B9E8170AE2B6}" destId="{9A0BBF7A-8DD6-084C-98E1-348A41C3BE1C}" srcOrd="0" destOrd="0" presId="urn:microsoft.com/office/officeart/2005/8/layout/hierarchy6"/>
    <dgm:cxn modelId="{2CA9088A-3B47-42C3-9949-689055A8E8FF}" type="presParOf" srcId="{E102A45A-5D1D-9347-BC7C-B9E8170AE2B6}" destId="{2149FB43-77A0-6E4F-AE5B-66DF70BFBCDD}" srcOrd="1" destOrd="0" presId="urn:microsoft.com/office/officeart/2005/8/layout/hierarchy6"/>
    <dgm:cxn modelId="{758D1903-EFA6-4027-94FA-4A5C6460059C}" type="presParOf" srcId="{2149FB43-77A0-6E4F-AE5B-66DF70BFBCDD}" destId="{F28AA656-6E51-4B4C-BCEE-0F9DFDD3DC7A}" srcOrd="0" destOrd="0" presId="urn:microsoft.com/office/officeart/2005/8/layout/hierarchy6"/>
    <dgm:cxn modelId="{0E0FC0B7-382F-4D5A-87C6-A2805E7E2CB9}" type="presParOf" srcId="{2149FB43-77A0-6E4F-AE5B-66DF70BFBCDD}" destId="{477F8CE3-B4E1-A14B-9C4D-9C1FDFB3F452}" srcOrd="1" destOrd="0" presId="urn:microsoft.com/office/officeart/2005/8/layout/hierarchy6"/>
    <dgm:cxn modelId="{8DFEA9B6-FDA3-42FC-8DCA-A9ADB4E4C6DB}" type="presParOf" srcId="{477F8CE3-B4E1-A14B-9C4D-9C1FDFB3F452}" destId="{C5948E49-5FFF-E94F-9000-2167FD77568C}" srcOrd="0" destOrd="0" presId="urn:microsoft.com/office/officeart/2005/8/layout/hierarchy6"/>
    <dgm:cxn modelId="{DD68074F-8638-4771-8ADB-DA8E58A3E8B3}" type="presParOf" srcId="{477F8CE3-B4E1-A14B-9C4D-9C1FDFB3F452}" destId="{2CDB9031-D4DB-B544-95CB-5B47FF60A6AA}" srcOrd="1" destOrd="0" presId="urn:microsoft.com/office/officeart/2005/8/layout/hierarchy6"/>
    <dgm:cxn modelId="{508A8608-C198-4172-A2FF-92FB7018047D}" type="presParOf" srcId="{2CDB9031-D4DB-B544-95CB-5B47FF60A6AA}" destId="{93037187-84F3-A841-906F-7DACEC2EBC33}" srcOrd="0" destOrd="0" presId="urn:microsoft.com/office/officeart/2005/8/layout/hierarchy6"/>
    <dgm:cxn modelId="{BD8917A7-3A4C-43A7-BEC8-8D2FBB55B7A7}" type="presParOf" srcId="{2CDB9031-D4DB-B544-95CB-5B47FF60A6AA}" destId="{D64B9C07-C451-9145-9738-07558E49C436}" srcOrd="1" destOrd="0" presId="urn:microsoft.com/office/officeart/2005/8/layout/hierarchy6"/>
    <dgm:cxn modelId="{BC0D5C0D-FDCC-4406-96D2-60AC2B6D61E6}" type="presParOf" srcId="{D64B9C07-C451-9145-9738-07558E49C436}" destId="{3572CC49-F391-0444-ABC9-6CFE55E5D2BC}" srcOrd="0" destOrd="0" presId="urn:microsoft.com/office/officeart/2005/8/layout/hierarchy6"/>
    <dgm:cxn modelId="{A639F8BD-9509-436E-82FE-618D84E57AC5}" type="presParOf" srcId="{D64B9C07-C451-9145-9738-07558E49C436}" destId="{17D74FF0-D2B0-2144-98A5-64F9A1EEAA5C}" srcOrd="1" destOrd="0" presId="urn:microsoft.com/office/officeart/2005/8/layout/hierarchy6"/>
    <dgm:cxn modelId="{C3477908-A943-4848-B71C-4B52186F00DB}" type="presParOf" srcId="{17D74FF0-D2B0-2144-98A5-64F9A1EEAA5C}" destId="{B9DDB898-98AE-A446-A458-E8B7FC7952A4}" srcOrd="0" destOrd="0" presId="urn:microsoft.com/office/officeart/2005/8/layout/hierarchy6"/>
    <dgm:cxn modelId="{D57A55D6-B0AA-420A-983D-106450151358}" type="presParOf" srcId="{17D74FF0-D2B0-2144-98A5-64F9A1EEAA5C}" destId="{5A867C6E-D049-C643-9C67-769A7FDD8AC3}" srcOrd="1" destOrd="0" presId="urn:microsoft.com/office/officeart/2005/8/layout/hierarchy6"/>
    <dgm:cxn modelId="{03886A47-8B50-4E7D-95B8-AE341BAC34EC}" type="presParOf" srcId="{5A867C6E-D049-C643-9C67-769A7FDD8AC3}" destId="{F81CBF76-91F1-194B-8DA6-B4E61A8BA725}" srcOrd="0" destOrd="0" presId="urn:microsoft.com/office/officeart/2005/8/layout/hierarchy6"/>
    <dgm:cxn modelId="{60977CDC-7957-4241-B9E1-FD3811C3487E}" type="presParOf" srcId="{5A867C6E-D049-C643-9C67-769A7FDD8AC3}" destId="{B71710CC-503B-C64D-B699-59402023D4FA}" srcOrd="1" destOrd="0" presId="urn:microsoft.com/office/officeart/2005/8/layout/hierarchy6"/>
    <dgm:cxn modelId="{1CCD25FC-2EDB-44FE-8CDF-2D5EFF75F532}" type="presParOf" srcId="{B71710CC-503B-C64D-B699-59402023D4FA}" destId="{FA9D035F-2FCB-CB43-B46C-23AE407E47B0}" srcOrd="0" destOrd="0" presId="urn:microsoft.com/office/officeart/2005/8/layout/hierarchy6"/>
    <dgm:cxn modelId="{F64ECE6A-3DAD-4E90-A336-C1E1686CCD37}" type="presParOf" srcId="{B71710CC-503B-C64D-B699-59402023D4FA}" destId="{EC864213-E52E-AA45-A13B-F814F8E75D76}" srcOrd="1" destOrd="0" presId="urn:microsoft.com/office/officeart/2005/8/layout/hierarchy6"/>
    <dgm:cxn modelId="{D12DCA67-E47F-439F-96B5-7A77E5196EFF}" type="presParOf" srcId="{EC864213-E52E-AA45-A13B-F814F8E75D76}" destId="{70C98396-DB80-A444-87B8-52DD147011F4}" srcOrd="0" destOrd="0" presId="urn:microsoft.com/office/officeart/2005/8/layout/hierarchy6"/>
    <dgm:cxn modelId="{00F3CECE-ECFE-4AA6-A4F7-E28812F4EB0F}" type="presParOf" srcId="{EC864213-E52E-AA45-A13B-F814F8E75D76}" destId="{CFB79F12-46D6-3F49-A287-CDAD1D48D4C7}" srcOrd="1" destOrd="0" presId="urn:microsoft.com/office/officeart/2005/8/layout/hierarchy6"/>
    <dgm:cxn modelId="{21EF9A87-F2F3-4312-9222-C4421977AD71}" type="presParOf" srcId="{CFB79F12-46D6-3F49-A287-CDAD1D48D4C7}" destId="{305A9B89-4A97-5948-B145-42A275AE0689}" srcOrd="0" destOrd="0" presId="urn:microsoft.com/office/officeart/2005/8/layout/hierarchy6"/>
    <dgm:cxn modelId="{996CE4D6-ED02-48FD-9170-EA505E680E6B}" type="presParOf" srcId="{CFB79F12-46D6-3F49-A287-CDAD1D48D4C7}" destId="{1383A4F7-9DB9-9D41-AF3A-4BCEB9845B35}" srcOrd="1" destOrd="0" presId="urn:microsoft.com/office/officeart/2005/8/layout/hierarchy6"/>
    <dgm:cxn modelId="{F2DFE729-3FE9-421E-8D47-60566625CA86}" type="presParOf" srcId="{477F8CE3-B4E1-A14B-9C4D-9C1FDFB3F452}" destId="{E60A3F02-E7BD-E047-A522-69F0E91AD284}" srcOrd="2" destOrd="0" presId="urn:microsoft.com/office/officeart/2005/8/layout/hierarchy6"/>
    <dgm:cxn modelId="{00BEF72E-347D-43A3-A17E-0732312FC106}" type="presParOf" srcId="{477F8CE3-B4E1-A14B-9C4D-9C1FDFB3F452}" destId="{293DE8FB-4DD7-0640-8D53-85AAA9D9CE49}" srcOrd="3" destOrd="0" presId="urn:microsoft.com/office/officeart/2005/8/layout/hierarchy6"/>
    <dgm:cxn modelId="{B5F874B5-9577-4A8D-9B3A-8EB39BAE7C12}" type="presParOf" srcId="{293DE8FB-4DD7-0640-8D53-85AAA9D9CE49}" destId="{039CEF0B-F3A0-DB47-9C3D-8F9F57C533C6}" srcOrd="0" destOrd="0" presId="urn:microsoft.com/office/officeart/2005/8/layout/hierarchy6"/>
    <dgm:cxn modelId="{9AF98F0C-D2EF-4FED-9EAC-D2EB59031C42}" type="presParOf" srcId="{293DE8FB-4DD7-0640-8D53-85AAA9D9CE49}" destId="{E11B99FB-4EA1-F444-9E19-CF97CE79944F}" srcOrd="1" destOrd="0" presId="urn:microsoft.com/office/officeart/2005/8/layout/hierarchy6"/>
    <dgm:cxn modelId="{C5D67E46-391B-4795-AE3B-C1E5C2FBF9F7}" type="presParOf" srcId="{477F8CE3-B4E1-A14B-9C4D-9C1FDFB3F452}" destId="{ECDCBC58-5A61-6149-BFDF-6BB8D47BB5E1}" srcOrd="4" destOrd="0" presId="urn:microsoft.com/office/officeart/2005/8/layout/hierarchy6"/>
    <dgm:cxn modelId="{6C081677-C82E-4CE7-AC36-73DA50970B73}" type="presParOf" srcId="{477F8CE3-B4E1-A14B-9C4D-9C1FDFB3F452}" destId="{3D89F4DE-E5A8-0642-B6F1-60E617A4450C}" srcOrd="5" destOrd="0" presId="urn:microsoft.com/office/officeart/2005/8/layout/hierarchy6"/>
    <dgm:cxn modelId="{E0BB7764-6E9F-42DC-AF3B-54C60BCEF5E8}" type="presParOf" srcId="{3D89F4DE-E5A8-0642-B6F1-60E617A4450C}" destId="{63BBC9AF-3DC4-114A-8879-A662C842874B}" srcOrd="0" destOrd="0" presId="urn:microsoft.com/office/officeart/2005/8/layout/hierarchy6"/>
    <dgm:cxn modelId="{64DA43BC-E35F-4CE4-AA26-8D60F8CC3C29}" type="presParOf" srcId="{3D89F4DE-E5A8-0642-B6F1-60E617A4450C}" destId="{0295A82D-5053-374E-A116-CD12691B5AFB}" srcOrd="1" destOrd="0" presId="urn:microsoft.com/office/officeart/2005/8/layout/hierarchy6"/>
    <dgm:cxn modelId="{8A7F0FFE-0C4E-4BC4-BA59-8B5C6C834C55}" type="presParOf" srcId="{0295A82D-5053-374E-A116-CD12691B5AFB}" destId="{B4C01663-9F17-FD46-AB61-76E6FFED454E}" srcOrd="0" destOrd="0" presId="urn:microsoft.com/office/officeart/2005/8/layout/hierarchy6"/>
    <dgm:cxn modelId="{D55261BE-8E4C-4697-9C14-548B0FEDE1F9}" type="presParOf" srcId="{0295A82D-5053-374E-A116-CD12691B5AFB}" destId="{4DE9E8D1-F93A-8943-9420-577810667C24}" srcOrd="1" destOrd="0" presId="urn:microsoft.com/office/officeart/2005/8/layout/hierarchy6"/>
    <dgm:cxn modelId="{65C760E2-3C4E-4A92-8E04-350F207EA693}" type="presParOf" srcId="{4DE9E8D1-F93A-8943-9420-577810667C24}" destId="{DAF7CE4A-CF5C-0645-93BE-9E1977C7D36C}" srcOrd="0" destOrd="0" presId="urn:microsoft.com/office/officeart/2005/8/layout/hierarchy6"/>
    <dgm:cxn modelId="{F43DE902-69F2-4CEB-95BD-6F4AC0B90EE5}" type="presParOf" srcId="{4DE9E8D1-F93A-8943-9420-577810667C24}" destId="{9B0F7244-EED6-8747-9A98-9CC74B1852B0}" srcOrd="1" destOrd="0" presId="urn:microsoft.com/office/officeart/2005/8/layout/hierarchy6"/>
    <dgm:cxn modelId="{32E17641-E070-49A2-B1D9-9E2EF7710A55}" type="presParOf" srcId="{0295A82D-5053-374E-A116-CD12691B5AFB}" destId="{B5CAFE05-0BDB-EB4A-9BE5-3C5C1F286E39}" srcOrd="2" destOrd="0" presId="urn:microsoft.com/office/officeart/2005/8/layout/hierarchy6"/>
    <dgm:cxn modelId="{1C721FFF-6CB4-41E3-A244-74822C3C1CA4}" type="presParOf" srcId="{0295A82D-5053-374E-A116-CD12691B5AFB}" destId="{765EAFE4-ACC7-F74C-B19A-05D7442A1704}" srcOrd="3" destOrd="0" presId="urn:microsoft.com/office/officeart/2005/8/layout/hierarchy6"/>
    <dgm:cxn modelId="{F33746EF-B6AF-45BA-95CD-7A2EE781E26B}" type="presParOf" srcId="{765EAFE4-ACC7-F74C-B19A-05D7442A1704}" destId="{9581C1E1-FD83-4348-8B97-27D701A8A206}" srcOrd="0" destOrd="0" presId="urn:microsoft.com/office/officeart/2005/8/layout/hierarchy6"/>
    <dgm:cxn modelId="{B26973E2-2C93-4F00-9110-AA977E42C301}" type="presParOf" srcId="{765EAFE4-ACC7-F74C-B19A-05D7442A1704}" destId="{660094A5-5736-804E-A164-3ACE1BC5690C}" srcOrd="1" destOrd="0" presId="urn:microsoft.com/office/officeart/2005/8/layout/hierarchy6"/>
    <dgm:cxn modelId="{2928F8FF-5B01-4A86-B23C-51193F0CC7F9}" type="presParOf" srcId="{0295A82D-5053-374E-A116-CD12691B5AFB}" destId="{73362B28-A570-C049-8C20-5BFFCF32A29C}" srcOrd="4" destOrd="0" presId="urn:microsoft.com/office/officeart/2005/8/layout/hierarchy6"/>
    <dgm:cxn modelId="{672830AE-D739-47CA-B058-99A3E7206A29}" type="presParOf" srcId="{0295A82D-5053-374E-A116-CD12691B5AFB}" destId="{D3F2244B-805C-1B41-BF85-31F44D862883}" srcOrd="5" destOrd="0" presId="urn:microsoft.com/office/officeart/2005/8/layout/hierarchy6"/>
    <dgm:cxn modelId="{737EB0AA-AA2E-4DF6-9C87-0749D1551EC6}" type="presParOf" srcId="{D3F2244B-805C-1B41-BF85-31F44D862883}" destId="{09D2738C-C366-574E-B30A-1AA5FEE90C92}" srcOrd="0" destOrd="0" presId="urn:microsoft.com/office/officeart/2005/8/layout/hierarchy6"/>
    <dgm:cxn modelId="{A1365332-9876-4A18-9CB9-E93D8148BD50}" type="presParOf" srcId="{D3F2244B-805C-1B41-BF85-31F44D862883}" destId="{22D82577-FC76-3046-BF4C-09820CD2E88E}" srcOrd="1" destOrd="0" presId="urn:microsoft.com/office/officeart/2005/8/layout/hierarchy6"/>
    <dgm:cxn modelId="{82C64BDD-0CA8-4D5C-8D14-4793AD77E6CB}" type="presParOf" srcId="{22D82577-FC76-3046-BF4C-09820CD2E88E}" destId="{96D0905F-0EF0-1B4B-9948-E9AD7AA33CA3}" srcOrd="0" destOrd="0" presId="urn:microsoft.com/office/officeart/2005/8/layout/hierarchy6"/>
    <dgm:cxn modelId="{DAFF2419-C4CE-41BE-9C8D-A1A2F0E81B4C}" type="presParOf" srcId="{22D82577-FC76-3046-BF4C-09820CD2E88E}" destId="{3A919963-1119-0242-86B0-71C64D2661C8}" srcOrd="1" destOrd="0" presId="urn:microsoft.com/office/officeart/2005/8/layout/hierarchy6"/>
    <dgm:cxn modelId="{49E2C733-83D8-4D87-B7B3-F2BF93029A39}" type="presParOf" srcId="{3A919963-1119-0242-86B0-71C64D2661C8}" destId="{26354612-2FAD-4E42-88BE-B05A144DDA6F}" srcOrd="0" destOrd="0" presId="urn:microsoft.com/office/officeart/2005/8/layout/hierarchy6"/>
    <dgm:cxn modelId="{CA70297E-5881-48E1-9FD3-E7A33EC61B45}" type="presParOf" srcId="{3A919963-1119-0242-86B0-71C64D2661C8}" destId="{C0A0DF00-6A71-2244-B6E2-1431ACBC0E0D}" srcOrd="1" destOrd="0" presId="urn:microsoft.com/office/officeart/2005/8/layout/hierarchy6"/>
    <dgm:cxn modelId="{5850E6A9-0793-4B46-B055-6CA139EC1AA6}" type="presParOf" srcId="{22D82577-FC76-3046-BF4C-09820CD2E88E}" destId="{ED997D2A-83A8-F64D-B6EC-8AA412377F23}" srcOrd="2" destOrd="0" presId="urn:microsoft.com/office/officeart/2005/8/layout/hierarchy6"/>
    <dgm:cxn modelId="{0372CDB3-74B6-4C38-87D3-E18610C0D18D}" type="presParOf" srcId="{22D82577-FC76-3046-BF4C-09820CD2E88E}" destId="{384AD7A0-4459-3449-B940-3336E7EE3B52}" srcOrd="3" destOrd="0" presId="urn:microsoft.com/office/officeart/2005/8/layout/hierarchy6"/>
    <dgm:cxn modelId="{6FB5742E-5BB3-4ED4-BF72-F7FB4F2E49AD}" type="presParOf" srcId="{384AD7A0-4459-3449-B940-3336E7EE3B52}" destId="{F30B167C-6414-7C4E-AA29-5D03975F5940}" srcOrd="0" destOrd="0" presId="urn:microsoft.com/office/officeart/2005/8/layout/hierarchy6"/>
    <dgm:cxn modelId="{225D3DA7-76A9-49DD-926C-181403949902}" type="presParOf" srcId="{384AD7A0-4459-3449-B940-3336E7EE3B52}" destId="{90706170-4C11-DA4B-B0AF-CC7171C4FDFC}" srcOrd="1" destOrd="0" presId="urn:microsoft.com/office/officeart/2005/8/layout/hierarchy6"/>
    <dgm:cxn modelId="{87F244E3-D530-4DED-8C39-1C376C792E3F}" type="presParOf" srcId="{22D82577-FC76-3046-BF4C-09820CD2E88E}" destId="{CDBC0D5E-D2DC-9543-91B3-54356CFA8F76}" srcOrd="4" destOrd="0" presId="urn:microsoft.com/office/officeart/2005/8/layout/hierarchy6"/>
    <dgm:cxn modelId="{FF84149E-BB3B-4D9F-BB8E-B12FF6944E1A}" type="presParOf" srcId="{22D82577-FC76-3046-BF4C-09820CD2E88E}" destId="{D2535B44-1DFE-5F45-AF51-D5DFD5D454D4}" srcOrd="5" destOrd="0" presId="urn:microsoft.com/office/officeart/2005/8/layout/hierarchy6"/>
    <dgm:cxn modelId="{D6B93905-6C0C-4BFE-B25C-D553EB2E810B}" type="presParOf" srcId="{D2535B44-1DFE-5F45-AF51-D5DFD5D454D4}" destId="{5A30B35B-00D0-CB4F-9FDE-57CA07039E35}" srcOrd="0" destOrd="0" presId="urn:microsoft.com/office/officeart/2005/8/layout/hierarchy6"/>
    <dgm:cxn modelId="{D9776EC5-DF20-4372-9FAE-B0AB4CAD01D0}" type="presParOf" srcId="{D2535B44-1DFE-5F45-AF51-D5DFD5D454D4}" destId="{327EBEE0-18B1-EE4D-86AB-5FCB356E2A64}" srcOrd="1" destOrd="0" presId="urn:microsoft.com/office/officeart/2005/8/layout/hierarchy6"/>
    <dgm:cxn modelId="{78AC36A7-84A5-4A6E-964D-B6CF3B073A33}" type="presParOf" srcId="{E102A45A-5D1D-9347-BC7C-B9E8170AE2B6}" destId="{C2654F19-A450-3A41-B691-EA61728B4175}" srcOrd="2" destOrd="0" presId="urn:microsoft.com/office/officeart/2005/8/layout/hierarchy6"/>
    <dgm:cxn modelId="{79CB6692-D4DA-4473-8CC8-D1508E0DCF52}" type="presParOf" srcId="{E102A45A-5D1D-9347-BC7C-B9E8170AE2B6}" destId="{A0FA3561-04A2-0C41-986B-2C7107E0AC8B}" srcOrd="3" destOrd="0" presId="urn:microsoft.com/office/officeart/2005/8/layout/hierarchy6"/>
    <dgm:cxn modelId="{4DE4C3E0-6B56-4872-A21D-20EEA16A2328}" type="presParOf" srcId="{A0FA3561-04A2-0C41-986B-2C7107E0AC8B}" destId="{6C8785C0-86A6-4B43-B1D7-E4C638AAB9C0}" srcOrd="0" destOrd="0" presId="urn:microsoft.com/office/officeart/2005/8/layout/hierarchy6"/>
    <dgm:cxn modelId="{9CC073E8-10BF-4360-8358-EB0A98BD901C}" type="presParOf" srcId="{A0FA3561-04A2-0C41-986B-2C7107E0AC8B}" destId="{B4EE4C18-77B5-054A-8743-AA38C6A9EB37}" srcOrd="1" destOrd="0" presId="urn:microsoft.com/office/officeart/2005/8/layout/hierarchy6"/>
    <dgm:cxn modelId="{D8FDB58B-35A0-47C4-B952-94EBF09104CD}" type="presParOf" srcId="{64FB06A2-44DC-C24C-BBC5-DAB7D82A3703}" destId="{F751BE01-77D5-694F-9BD4-356A9649CFE1}" srcOrd="2" destOrd="0" presId="urn:microsoft.com/office/officeart/2005/8/layout/hierarchy6"/>
    <dgm:cxn modelId="{1E5DD72F-0112-4923-96AC-856BBB31ED28}" type="presParOf" srcId="{64FB06A2-44DC-C24C-BBC5-DAB7D82A3703}" destId="{6628C57D-3258-9B4E-8142-360C7CE2F049}" srcOrd="3" destOrd="0" presId="urn:microsoft.com/office/officeart/2005/8/layout/hierarchy6"/>
    <dgm:cxn modelId="{9C80404C-A6B2-4C4B-A99A-42650DD602A7}" type="presParOf" srcId="{6628C57D-3258-9B4E-8142-360C7CE2F049}" destId="{130A1EC6-89A3-1D42-B388-ACB7F88D262B}" srcOrd="0" destOrd="0" presId="urn:microsoft.com/office/officeart/2005/8/layout/hierarchy6"/>
    <dgm:cxn modelId="{0F3AE00F-C2A0-4C78-9A15-FA110A68392A}" type="presParOf" srcId="{6628C57D-3258-9B4E-8142-360C7CE2F049}" destId="{F7DD60C2-F774-4249-B953-EE7B19D8ECC9}" srcOrd="1" destOrd="0" presId="urn:microsoft.com/office/officeart/2005/8/layout/hierarchy6"/>
    <dgm:cxn modelId="{4369DB44-115B-4F1D-A2D1-473CA19EB062}" type="presParOf" srcId="{F7DD60C2-F774-4249-B953-EE7B19D8ECC9}" destId="{0FCD787F-DF77-D94D-B955-285EEB67A6CE}" srcOrd="0" destOrd="0" presId="urn:microsoft.com/office/officeart/2005/8/layout/hierarchy6"/>
    <dgm:cxn modelId="{E99E7F3A-95CF-4E07-A5D7-4C1183A2D7E1}" type="presParOf" srcId="{F7DD60C2-F774-4249-B953-EE7B19D8ECC9}" destId="{CBB7F013-A919-D846-8F0C-0246424A3B40}" srcOrd="1" destOrd="0" presId="urn:microsoft.com/office/officeart/2005/8/layout/hierarchy6"/>
    <dgm:cxn modelId="{F5781D2B-2246-4987-8360-2F31426F4656}" type="presParOf" srcId="{CBB7F013-A919-D846-8F0C-0246424A3B40}" destId="{E30DDE4F-F30A-A646-9B59-103A5AF48D65}" srcOrd="0" destOrd="0" presId="urn:microsoft.com/office/officeart/2005/8/layout/hierarchy6"/>
    <dgm:cxn modelId="{B732249C-B3C6-4A63-A0C3-E6CB77649799}" type="presParOf" srcId="{CBB7F013-A919-D846-8F0C-0246424A3B40}" destId="{608D93D8-9797-F640-8A98-64D59B30530C}" srcOrd="1" destOrd="0" presId="urn:microsoft.com/office/officeart/2005/8/layout/hierarchy6"/>
    <dgm:cxn modelId="{60EF9CFF-5950-4506-B88E-299837A816D1}" type="presParOf" srcId="{608D93D8-9797-F640-8A98-64D59B30530C}" destId="{47B2307E-240A-4F44-B4D5-DE2E14FFD691}" srcOrd="0" destOrd="0" presId="urn:microsoft.com/office/officeart/2005/8/layout/hierarchy6"/>
    <dgm:cxn modelId="{30D4FB0D-C72D-47C2-AA0F-21EE707AB252}" type="presParOf" srcId="{608D93D8-9797-F640-8A98-64D59B30530C}" destId="{3733A9D3-39A7-204D-B23A-231913ADCF4C}" srcOrd="1" destOrd="0" presId="urn:microsoft.com/office/officeart/2005/8/layout/hierarchy6"/>
    <dgm:cxn modelId="{C0C424B3-EC8F-4F3A-9F17-DCA48FBF7DC2}" type="presParOf" srcId="{3733A9D3-39A7-204D-B23A-231913ADCF4C}" destId="{FB3EE08B-2BC2-4A44-93FF-E3EC4E81B949}" srcOrd="0" destOrd="0" presId="urn:microsoft.com/office/officeart/2005/8/layout/hierarchy6"/>
    <dgm:cxn modelId="{91C82117-05E2-4D67-9E55-769E4FB8B304}" type="presParOf" srcId="{3733A9D3-39A7-204D-B23A-231913ADCF4C}" destId="{578B94D6-E835-7849-853C-1CCE3603650F}" srcOrd="1" destOrd="0" presId="urn:microsoft.com/office/officeart/2005/8/layout/hierarchy6"/>
    <dgm:cxn modelId="{DE5DDC3E-4398-46B6-9BBD-F29A7F63BD1A}" type="presParOf" srcId="{608D93D8-9797-F640-8A98-64D59B30530C}" destId="{5EFAFD77-9D8A-934D-9B79-0AF50BE01411}" srcOrd="2" destOrd="0" presId="urn:microsoft.com/office/officeart/2005/8/layout/hierarchy6"/>
    <dgm:cxn modelId="{E3C43F4F-BA4C-47ED-8C8E-3CF4C77FCF83}" type="presParOf" srcId="{608D93D8-9797-F640-8A98-64D59B30530C}" destId="{CC029FFD-4003-ED4D-AFFC-F1FB29A4FC1A}" srcOrd="3" destOrd="0" presId="urn:microsoft.com/office/officeart/2005/8/layout/hierarchy6"/>
    <dgm:cxn modelId="{8889F912-32E2-4B7B-A860-97555252EB4B}" type="presParOf" srcId="{CC029FFD-4003-ED4D-AFFC-F1FB29A4FC1A}" destId="{C675F751-3932-4D47-8834-5750A28707C2}" srcOrd="0" destOrd="0" presId="urn:microsoft.com/office/officeart/2005/8/layout/hierarchy6"/>
    <dgm:cxn modelId="{2535B427-96BF-4BE3-9D3F-523F1BD0F814}" type="presParOf" srcId="{CC029FFD-4003-ED4D-AFFC-F1FB29A4FC1A}" destId="{3871B5AA-2E75-AB40-8F8F-1C1B6AA06065}" srcOrd="1" destOrd="0" presId="urn:microsoft.com/office/officeart/2005/8/layout/hierarchy6"/>
    <dgm:cxn modelId="{86FD2FA8-3181-4654-AD96-71958770032D}" type="presParOf" srcId="{64FB06A2-44DC-C24C-BBC5-DAB7D82A3703}" destId="{7962CFE6-BA96-7843-9FCE-ED55A73B29D7}" srcOrd="4" destOrd="0" presId="urn:microsoft.com/office/officeart/2005/8/layout/hierarchy6"/>
    <dgm:cxn modelId="{04054817-D504-4A0B-8321-DB7087701883}" type="presParOf" srcId="{64FB06A2-44DC-C24C-BBC5-DAB7D82A3703}" destId="{320EE5A7-943C-0D49-8D7C-460AFC2187AB}" srcOrd="5" destOrd="0" presId="urn:microsoft.com/office/officeart/2005/8/layout/hierarchy6"/>
    <dgm:cxn modelId="{C8B7CB5E-E090-4305-A20C-F385325E6C60}" type="presParOf" srcId="{320EE5A7-943C-0D49-8D7C-460AFC2187AB}" destId="{CA7ABB00-851B-A24D-BD3E-CFC8163C247F}" srcOrd="0" destOrd="0" presId="urn:microsoft.com/office/officeart/2005/8/layout/hierarchy6"/>
    <dgm:cxn modelId="{635D8CE9-C80C-470B-8DF0-A7EF9F388665}" type="presParOf" srcId="{320EE5A7-943C-0D49-8D7C-460AFC2187AB}" destId="{D8D22373-DDE4-0A4D-8CEC-517C5B483F38}" srcOrd="1" destOrd="0" presId="urn:microsoft.com/office/officeart/2005/8/layout/hierarchy6"/>
    <dgm:cxn modelId="{DAEE1C74-721F-457A-AC63-399B9BC9C024}" type="presParOf" srcId="{D8D22373-DDE4-0A4D-8CEC-517C5B483F38}" destId="{8D13BAC7-4A94-DB45-9035-E11CA932DCCE}" srcOrd="0" destOrd="0" presId="urn:microsoft.com/office/officeart/2005/8/layout/hierarchy6"/>
    <dgm:cxn modelId="{35E0AD33-1D9B-459F-B0A7-51C9316B5FAC}" type="presParOf" srcId="{D8D22373-DDE4-0A4D-8CEC-517C5B483F38}" destId="{7DF764E5-90A7-5E4B-BD94-22047057FD6D}" srcOrd="1" destOrd="0" presId="urn:microsoft.com/office/officeart/2005/8/layout/hierarchy6"/>
    <dgm:cxn modelId="{D52AE2AD-CB7F-4189-A652-D5D6B94BA554}" type="presParOf" srcId="{7DF764E5-90A7-5E4B-BD94-22047057FD6D}" destId="{BF5A2F05-6CA7-A44D-904A-63DFB6B14DBB}" srcOrd="0" destOrd="0" presId="urn:microsoft.com/office/officeart/2005/8/layout/hierarchy6"/>
    <dgm:cxn modelId="{020080E9-A60D-4194-9569-F1D8492AF8B3}" type="presParOf" srcId="{7DF764E5-90A7-5E4B-BD94-22047057FD6D}" destId="{2747290A-AA60-E042-8427-0FF49D43CF5F}" srcOrd="1" destOrd="0" presId="urn:microsoft.com/office/officeart/2005/8/layout/hierarchy6"/>
    <dgm:cxn modelId="{20077F94-B575-40A7-BA2E-C6B11C2E17DB}" type="presParOf" srcId="{2747290A-AA60-E042-8427-0FF49D43CF5F}" destId="{3C9C0F76-B1F6-A84E-BEEA-E23500872EA5}" srcOrd="0" destOrd="0" presId="urn:microsoft.com/office/officeart/2005/8/layout/hierarchy6"/>
    <dgm:cxn modelId="{4C87E803-96C0-468C-BD35-8336F60D3D77}" type="presParOf" srcId="{2747290A-AA60-E042-8427-0FF49D43CF5F}" destId="{E3A709E9-F18B-ED44-81B4-C28FA60E141D}" srcOrd="1" destOrd="0" presId="urn:microsoft.com/office/officeart/2005/8/layout/hierarchy6"/>
    <dgm:cxn modelId="{87900AFA-0D4C-48C4-8E03-5B92264C578C}" type="presParOf" srcId="{E3A709E9-F18B-ED44-81B4-C28FA60E141D}" destId="{768E3635-9BC5-CA44-B751-A20E2354B868}" srcOrd="0" destOrd="0" presId="urn:microsoft.com/office/officeart/2005/8/layout/hierarchy6"/>
    <dgm:cxn modelId="{E74DC04C-01A8-4BAF-AEAB-6003B3F5EF3C}" type="presParOf" srcId="{E3A709E9-F18B-ED44-81B4-C28FA60E141D}" destId="{D59A6763-9312-7A40-BF2B-C4D8E7DBD14F}" srcOrd="1" destOrd="0" presId="urn:microsoft.com/office/officeart/2005/8/layout/hierarchy6"/>
    <dgm:cxn modelId="{307CF37E-D292-423C-9CF1-3FA515798036}" type="presParOf" srcId="{D59A6763-9312-7A40-BF2B-C4D8E7DBD14F}" destId="{A09B6F4E-8426-EB4C-8BEB-7A68D29B68EE}" srcOrd="0" destOrd="0" presId="urn:microsoft.com/office/officeart/2005/8/layout/hierarchy6"/>
    <dgm:cxn modelId="{7193A6AB-4537-493B-A597-4F29C8D64F75}" type="presParOf" srcId="{D59A6763-9312-7A40-BF2B-C4D8E7DBD14F}" destId="{B4DEA922-103D-9141-9D3F-94BA5EA8C7FB}" srcOrd="1" destOrd="0" presId="urn:microsoft.com/office/officeart/2005/8/layout/hierarchy6"/>
    <dgm:cxn modelId="{E0792FD2-C4D5-4AA9-8FB0-30374D6988C9}" type="presParOf" srcId="{B4DEA922-103D-9141-9D3F-94BA5EA8C7FB}" destId="{F620EFD5-B856-494F-9105-8E9C4173BEFB}" srcOrd="0" destOrd="0" presId="urn:microsoft.com/office/officeart/2005/8/layout/hierarchy6"/>
    <dgm:cxn modelId="{6FB1287C-9867-432C-9B86-46E89BCA80B1}" type="presParOf" srcId="{B4DEA922-103D-9141-9D3F-94BA5EA8C7FB}" destId="{A119D01F-5BCC-5345-8467-203855B757FC}" srcOrd="1" destOrd="0" presId="urn:microsoft.com/office/officeart/2005/8/layout/hierarchy6"/>
    <dgm:cxn modelId="{52768DD5-BE02-40AB-A9F7-B9F96C201585}" type="presParOf" srcId="{D59A6763-9312-7A40-BF2B-C4D8E7DBD14F}" destId="{5AD02313-9463-8C47-8951-42EA095A4012}" srcOrd="2" destOrd="0" presId="urn:microsoft.com/office/officeart/2005/8/layout/hierarchy6"/>
    <dgm:cxn modelId="{10776BC6-DD3B-42BF-9E7E-43A967F1B4F8}" type="presParOf" srcId="{D59A6763-9312-7A40-BF2B-C4D8E7DBD14F}" destId="{8D18DF17-DEFA-F146-9AD9-BA5C7E71E4A7}" srcOrd="3" destOrd="0" presId="urn:microsoft.com/office/officeart/2005/8/layout/hierarchy6"/>
    <dgm:cxn modelId="{491B9FF2-E10E-4B4B-B46B-638B18B6E465}" type="presParOf" srcId="{8D18DF17-DEFA-F146-9AD9-BA5C7E71E4A7}" destId="{99831333-6816-5445-A3F7-091C7A56263F}" srcOrd="0" destOrd="0" presId="urn:microsoft.com/office/officeart/2005/8/layout/hierarchy6"/>
    <dgm:cxn modelId="{F2AE7C88-32CA-4259-AE20-37DB1C850DFB}" type="presParOf" srcId="{8D18DF17-DEFA-F146-9AD9-BA5C7E71E4A7}" destId="{D918867D-599D-C643-B271-275D41B13D38}" srcOrd="1" destOrd="0" presId="urn:microsoft.com/office/officeart/2005/8/layout/hierarchy6"/>
    <dgm:cxn modelId="{B8F10EB5-B91D-451D-95E6-DDE94F7E458E}" type="presParOf" srcId="{D918867D-599D-C643-B271-275D41B13D38}" destId="{8D49676A-5FB6-9A48-BCA2-39DCAF706CE6}" srcOrd="0" destOrd="0" presId="urn:microsoft.com/office/officeart/2005/8/layout/hierarchy6"/>
    <dgm:cxn modelId="{A7035E90-D0DA-4E61-ABF0-436B3B32B923}" type="presParOf" srcId="{D918867D-599D-C643-B271-275D41B13D38}" destId="{8F9FCB44-FD2C-774A-A6E6-082284AB6086}" srcOrd="1" destOrd="0" presId="urn:microsoft.com/office/officeart/2005/8/layout/hierarchy6"/>
    <dgm:cxn modelId="{F4CB30BA-067B-4604-9F3D-F468486E4425}" type="presParOf" srcId="{8F9FCB44-FD2C-774A-A6E6-082284AB6086}" destId="{43C0648A-E2C4-534F-89E8-3B858F2354EB}" srcOrd="0" destOrd="0" presId="urn:microsoft.com/office/officeart/2005/8/layout/hierarchy6"/>
    <dgm:cxn modelId="{DE3CA2ED-D978-48A6-9992-F152B40E841F}" type="presParOf" srcId="{8F9FCB44-FD2C-774A-A6E6-082284AB6086}" destId="{35BE8101-6283-2348-9748-3289A1BB2130}" srcOrd="1" destOrd="0" presId="urn:microsoft.com/office/officeart/2005/8/layout/hierarchy6"/>
    <dgm:cxn modelId="{DE94ECB1-1528-4587-89FD-EF91782C2261}" type="presParOf" srcId="{D918867D-599D-C643-B271-275D41B13D38}" destId="{B7AA8612-9265-704F-A423-6139B46896EE}" srcOrd="2" destOrd="0" presId="urn:microsoft.com/office/officeart/2005/8/layout/hierarchy6"/>
    <dgm:cxn modelId="{4DBB2191-E462-4EA2-ADFC-9F7223D877B2}" type="presParOf" srcId="{D918867D-599D-C643-B271-275D41B13D38}" destId="{15C75A8B-8125-D04C-8C71-FCB2733DAA53}" srcOrd="3" destOrd="0" presId="urn:microsoft.com/office/officeart/2005/8/layout/hierarchy6"/>
    <dgm:cxn modelId="{3BDD4CCC-2EE0-44EA-8788-D5926BF4F57F}" type="presParOf" srcId="{15C75A8B-8125-D04C-8C71-FCB2733DAA53}" destId="{D5BF9135-B794-3847-815E-8905E7E0B53B}" srcOrd="0" destOrd="0" presId="urn:microsoft.com/office/officeart/2005/8/layout/hierarchy6"/>
    <dgm:cxn modelId="{6255EABF-9017-4777-BF0E-F1EA1669C6D5}" type="presParOf" srcId="{15C75A8B-8125-D04C-8C71-FCB2733DAA53}" destId="{BA3545B8-12CC-A04F-B2A5-04E00A8FB507}" srcOrd="1" destOrd="0" presId="urn:microsoft.com/office/officeart/2005/8/layout/hierarchy6"/>
    <dgm:cxn modelId="{88BEF32C-0BE6-4B4C-8416-711D5CB1BBC2}" type="presParOf" srcId="{D59A6763-9312-7A40-BF2B-C4D8E7DBD14F}" destId="{E54B6ADA-DF36-CC4C-855A-0905D0B581D6}" srcOrd="4" destOrd="0" presId="urn:microsoft.com/office/officeart/2005/8/layout/hierarchy6"/>
    <dgm:cxn modelId="{DE947E74-26FE-495F-906F-565D9557AAA8}" type="presParOf" srcId="{D59A6763-9312-7A40-BF2B-C4D8E7DBD14F}" destId="{6847AD11-07D5-3B4B-BD23-BB1FD7DABE74}" srcOrd="5" destOrd="0" presId="urn:microsoft.com/office/officeart/2005/8/layout/hierarchy6"/>
    <dgm:cxn modelId="{AEC706CD-6F05-40EF-82B7-A815BA22A272}" type="presParOf" srcId="{6847AD11-07D5-3B4B-BD23-BB1FD7DABE74}" destId="{A79738F2-30FB-0749-B955-8FA812380059}" srcOrd="0" destOrd="0" presId="urn:microsoft.com/office/officeart/2005/8/layout/hierarchy6"/>
    <dgm:cxn modelId="{1658118A-AFD9-4E2B-9C1F-B8C15CED7CEC}" type="presParOf" srcId="{6847AD11-07D5-3B4B-BD23-BB1FD7DABE74}" destId="{05CE424E-BEDC-964E-9935-23525DFE69E6}" srcOrd="1" destOrd="0" presId="urn:microsoft.com/office/officeart/2005/8/layout/hierarchy6"/>
    <dgm:cxn modelId="{CF0D4037-ABA4-4555-A70C-12F9A0A3178B}" type="presParOf" srcId="{D8D22373-DDE4-0A4D-8CEC-517C5B483F38}" destId="{85DA041C-A306-F84E-BCE7-1AAAAE9675F2}" srcOrd="2" destOrd="0" presId="urn:microsoft.com/office/officeart/2005/8/layout/hierarchy6"/>
    <dgm:cxn modelId="{4712E2D5-F9EF-4EAC-A564-93F1D218558F}" type="presParOf" srcId="{D8D22373-DDE4-0A4D-8CEC-517C5B483F38}" destId="{53A0B4B0-1BE6-FD47-983C-BF93A2C65317}" srcOrd="3" destOrd="0" presId="urn:microsoft.com/office/officeart/2005/8/layout/hierarchy6"/>
    <dgm:cxn modelId="{DBC54829-8472-41C0-BD8C-679067862ADC}" type="presParOf" srcId="{53A0B4B0-1BE6-FD47-983C-BF93A2C65317}" destId="{8AB4F6DC-D565-C040-AC21-14E23C142455}" srcOrd="0" destOrd="0" presId="urn:microsoft.com/office/officeart/2005/8/layout/hierarchy6"/>
    <dgm:cxn modelId="{769579B1-EFE4-4E74-B5D5-77AEF33C90EF}" type="presParOf" srcId="{53A0B4B0-1BE6-FD47-983C-BF93A2C65317}" destId="{86B320EB-EB78-6745-828D-50373B2F3818}" srcOrd="1" destOrd="0" presId="urn:microsoft.com/office/officeart/2005/8/layout/hierarchy6"/>
    <dgm:cxn modelId="{392CFF0D-331C-41D9-A22F-48CEE0A3FB25}" type="presParOf" srcId="{64FB06A2-44DC-C24C-BBC5-DAB7D82A3703}" destId="{7F5BA98C-D383-C84D-A9AF-2576823C4BA4}" srcOrd="6" destOrd="0" presId="urn:microsoft.com/office/officeart/2005/8/layout/hierarchy6"/>
    <dgm:cxn modelId="{304BBFB3-EE8F-4C96-B1EB-6EB68B389C98}" type="presParOf" srcId="{64FB06A2-44DC-C24C-BBC5-DAB7D82A3703}" destId="{3319E6FE-FD60-3A42-8445-F2DD2A927FCC}" srcOrd="7" destOrd="0" presId="urn:microsoft.com/office/officeart/2005/8/layout/hierarchy6"/>
    <dgm:cxn modelId="{A8068B23-3D6B-4093-BAAE-FFA693DB72B4}" type="presParOf" srcId="{3319E6FE-FD60-3A42-8445-F2DD2A927FCC}" destId="{20621B13-22AD-D748-8B21-496F64C3F1A1}" srcOrd="0" destOrd="0" presId="urn:microsoft.com/office/officeart/2005/8/layout/hierarchy6"/>
    <dgm:cxn modelId="{BCA016C1-16DB-4C39-918A-14FD58D2B007}" type="presParOf" srcId="{3319E6FE-FD60-3A42-8445-F2DD2A927FCC}" destId="{0AE66E84-5A87-B944-885F-2B6D591372CD}" srcOrd="1" destOrd="0" presId="urn:microsoft.com/office/officeart/2005/8/layout/hierarchy6"/>
    <dgm:cxn modelId="{B0C30531-A65B-4579-8DAB-191476E87753}" type="presParOf" srcId="{64FB06A2-44DC-C24C-BBC5-DAB7D82A3703}" destId="{26C9980D-A51D-6340-B4E1-D90E4DB49737}" srcOrd="8" destOrd="0" presId="urn:microsoft.com/office/officeart/2005/8/layout/hierarchy6"/>
    <dgm:cxn modelId="{5C6BFEF7-F151-4D84-A09E-BD320D051792}" type="presParOf" srcId="{64FB06A2-44DC-C24C-BBC5-DAB7D82A3703}" destId="{0599F9B9-9C1F-404C-835B-478FE9A3DD37}" srcOrd="9" destOrd="0" presId="urn:microsoft.com/office/officeart/2005/8/layout/hierarchy6"/>
    <dgm:cxn modelId="{3D9B0882-A47E-487E-8287-E0D56B3B2A4F}" type="presParOf" srcId="{0599F9B9-9C1F-404C-835B-478FE9A3DD37}" destId="{B76FCF91-2D1F-3245-8E0F-9FF29FA289F4}" srcOrd="0" destOrd="0" presId="urn:microsoft.com/office/officeart/2005/8/layout/hierarchy6"/>
    <dgm:cxn modelId="{2B02C47C-2FDC-4ED4-9F07-1A4BC60ABE79}" type="presParOf" srcId="{0599F9B9-9C1F-404C-835B-478FE9A3DD37}" destId="{A448B525-EAEB-6F48-BA5A-EB132C006AF8}" srcOrd="1" destOrd="0" presId="urn:microsoft.com/office/officeart/2005/8/layout/hierarchy6"/>
    <dgm:cxn modelId="{B3251E21-AED2-403C-95D2-168BE0A5B2AD}" type="presParOf" srcId="{DE298A7E-D73F-374F-89ED-88F9603F17FA}" destId="{EA366C73-0BB6-0E4B-89CE-F257558A4532}" srcOrd="1" destOrd="0" presId="urn:microsoft.com/office/officeart/2005/8/layout/hierarchy6"/>
    <dgm:cxn modelId="{E5A7A0C2-57F1-4CCF-B5F6-0AA55CEDC27C}" type="presParOf" srcId="{EA366C73-0BB6-0E4B-89CE-F257558A4532}" destId="{B9BE4EC0-48C0-5C4D-8462-F70842E16F5A}" srcOrd="0" destOrd="0" presId="urn:microsoft.com/office/officeart/2005/8/layout/hierarchy6"/>
    <dgm:cxn modelId="{B6B2360B-BB73-4CEA-9EDC-8443F145F25F}" type="presParOf" srcId="{B9BE4EC0-48C0-5C4D-8462-F70842E16F5A}" destId="{23F2B22C-E0EE-A840-9EB0-945FE3C85CFD}" srcOrd="0" destOrd="0" presId="urn:microsoft.com/office/officeart/2005/8/layout/hierarchy6"/>
    <dgm:cxn modelId="{FBE0B0B4-AA96-4934-9BED-9E3B1001F3E2}" type="presParOf" srcId="{B9BE4EC0-48C0-5C4D-8462-F70842E16F5A}" destId="{7CF07570-3018-0742-845A-6124C450587F}" srcOrd="1" destOrd="0" presId="urn:microsoft.com/office/officeart/2005/8/layout/hierarchy6"/>
    <dgm:cxn modelId="{006F8D4A-6D3B-4CF0-B61A-A463CCEF2A22}" type="presParOf" srcId="{EA366C73-0BB6-0E4B-89CE-F257558A4532}" destId="{B29BA9CC-7720-2843-8821-530B34E7D466}" srcOrd="1" destOrd="0" presId="urn:microsoft.com/office/officeart/2005/8/layout/hierarchy6"/>
    <dgm:cxn modelId="{F67EF92B-88B2-4127-B77F-04A24971257C}" type="presParOf" srcId="{B29BA9CC-7720-2843-8821-530B34E7D466}" destId="{F4FE95A2-ADBA-7D46-87B4-2111A1F2E44B}" srcOrd="0" destOrd="0" presId="urn:microsoft.com/office/officeart/2005/8/layout/hierarchy6"/>
    <dgm:cxn modelId="{C7AFF37C-0800-49D9-918C-AF5161F66F69}" type="presParOf" srcId="{EA366C73-0BB6-0E4B-89CE-F257558A4532}" destId="{1288A0AE-48C4-E845-B6C8-E67C38D02224}" srcOrd="2" destOrd="0" presId="urn:microsoft.com/office/officeart/2005/8/layout/hierarchy6"/>
    <dgm:cxn modelId="{27D2D0D4-A834-49CE-8644-D45CD7E86B56}" type="presParOf" srcId="{1288A0AE-48C4-E845-B6C8-E67C38D02224}" destId="{F3366844-B469-264E-B216-F820DE6AD262}" srcOrd="0" destOrd="0" presId="urn:microsoft.com/office/officeart/2005/8/layout/hierarchy6"/>
    <dgm:cxn modelId="{6FBA639C-ECC3-48B8-8806-79B232688404}" type="presParOf" srcId="{1288A0AE-48C4-E845-B6C8-E67C38D02224}" destId="{C47350B0-B1A4-C748-B152-7BBC793F085F}" srcOrd="1" destOrd="0" presId="urn:microsoft.com/office/officeart/2005/8/layout/hierarchy6"/>
    <dgm:cxn modelId="{E261AB13-3A81-4D08-9D95-8CF612025C7A}" type="presParOf" srcId="{EA366C73-0BB6-0E4B-89CE-F257558A4532}" destId="{DFCCFF16-9FF7-9144-AF30-D2F11AEE78EF}" srcOrd="3" destOrd="0" presId="urn:microsoft.com/office/officeart/2005/8/layout/hierarchy6"/>
    <dgm:cxn modelId="{5DCBB499-84A6-4F31-90C9-721CF7E98CA2}" type="presParOf" srcId="{DFCCFF16-9FF7-9144-AF30-D2F11AEE78EF}" destId="{67C391E6-5D26-6949-B102-93DEE8076140}" srcOrd="0" destOrd="0" presId="urn:microsoft.com/office/officeart/2005/8/layout/hierarchy6"/>
    <dgm:cxn modelId="{C4919780-C764-46E2-83D0-969A5409D67E}" type="presParOf" srcId="{EA366C73-0BB6-0E4B-89CE-F257558A4532}" destId="{346C02A8-3D77-4743-8042-17BA01995FB5}" srcOrd="4" destOrd="0" presId="urn:microsoft.com/office/officeart/2005/8/layout/hierarchy6"/>
    <dgm:cxn modelId="{AB1CFAE3-0982-45C4-91FC-3143C0967ECE}" type="presParOf" srcId="{346C02A8-3D77-4743-8042-17BA01995FB5}" destId="{6A476316-836C-DD45-9C02-3F6667D0F856}" srcOrd="0" destOrd="0" presId="urn:microsoft.com/office/officeart/2005/8/layout/hierarchy6"/>
    <dgm:cxn modelId="{9F7AA6D1-87FA-4738-956D-CF85A6B9802B}" type="presParOf" srcId="{346C02A8-3D77-4743-8042-17BA01995FB5}" destId="{AD955240-7C31-9842-9EEB-7984E51251F4}" srcOrd="1" destOrd="0" presId="urn:microsoft.com/office/officeart/2005/8/layout/hierarchy6"/>
    <dgm:cxn modelId="{31F2548D-9402-49DB-BE6D-C6739FDD3094}" type="presParOf" srcId="{EA366C73-0BB6-0E4B-89CE-F257558A4532}" destId="{2DCDFE83-B5D1-EB44-9A53-368FE9A582DB}" srcOrd="5" destOrd="0" presId="urn:microsoft.com/office/officeart/2005/8/layout/hierarchy6"/>
    <dgm:cxn modelId="{DA3637D8-D340-4DEE-9DC1-27E7D391E02A}" type="presParOf" srcId="{2DCDFE83-B5D1-EB44-9A53-368FE9A582DB}" destId="{E64A4EEC-BB12-5543-B946-F4D0160CC77F}" srcOrd="0" destOrd="0" presId="urn:microsoft.com/office/officeart/2005/8/layout/hierarchy6"/>
    <dgm:cxn modelId="{D781725F-24E6-433A-A01B-F9006B196024}" type="presParOf" srcId="{EA366C73-0BB6-0E4B-89CE-F257558A4532}" destId="{A87AA32A-1DD0-D84D-812D-4D82F5A111DB}" srcOrd="6" destOrd="0" presId="urn:microsoft.com/office/officeart/2005/8/layout/hierarchy6"/>
    <dgm:cxn modelId="{BCF76A3E-3CB6-4813-8130-18FE46581B41}" type="presParOf" srcId="{A87AA32A-1DD0-D84D-812D-4D82F5A111DB}" destId="{DEA57323-74EB-C34A-9124-EEFFD4EBB844}" srcOrd="0" destOrd="0" presId="urn:microsoft.com/office/officeart/2005/8/layout/hierarchy6"/>
    <dgm:cxn modelId="{611ED9D5-0889-4EF0-9304-B4B7C75CC548}" type="presParOf" srcId="{A87AA32A-1DD0-D84D-812D-4D82F5A111DB}" destId="{DB309360-8C61-1F4B-BA1F-76FC583E192B}" srcOrd="1" destOrd="0" presId="urn:microsoft.com/office/officeart/2005/8/layout/hierarchy6"/>
    <dgm:cxn modelId="{A726A181-94CD-4D5D-BDEE-0691A6856CA6}" type="presParOf" srcId="{EA366C73-0BB6-0E4B-89CE-F257558A4532}" destId="{4DB56308-5A8D-6343-BF72-80ABC34333E3}" srcOrd="7" destOrd="0" presId="urn:microsoft.com/office/officeart/2005/8/layout/hierarchy6"/>
    <dgm:cxn modelId="{86BA8DA0-5460-4F40-BA39-E5E07502746D}" type="presParOf" srcId="{4DB56308-5A8D-6343-BF72-80ABC34333E3}" destId="{881AE5AF-7B43-3348-AB6D-8600FD3DC95C}" srcOrd="0" destOrd="0" presId="urn:microsoft.com/office/officeart/2005/8/layout/hierarchy6"/>
    <dgm:cxn modelId="{C32BC221-B8BD-479B-A6A9-DA1A94E6938C}" type="presParOf" srcId="{EA366C73-0BB6-0E4B-89CE-F257558A4532}" destId="{24090599-BA8A-9344-815B-AEC00A9ABFF1}" srcOrd="8" destOrd="0" presId="urn:microsoft.com/office/officeart/2005/8/layout/hierarchy6"/>
    <dgm:cxn modelId="{7365A90C-5FBD-4CB0-AA84-FA57749E35AC}" type="presParOf" srcId="{24090599-BA8A-9344-815B-AEC00A9ABFF1}" destId="{FECD39A6-D7D0-9041-B56B-8E8A03658BE4}" srcOrd="0" destOrd="0" presId="urn:microsoft.com/office/officeart/2005/8/layout/hierarchy6"/>
    <dgm:cxn modelId="{D1AECA63-283D-4125-8DDB-FA3FCB8E9A78}" type="presParOf" srcId="{24090599-BA8A-9344-815B-AEC00A9ABFF1}" destId="{D09B0A23-9E95-B34F-A8C6-15DB7321F3B3}" srcOrd="1" destOrd="0" presId="urn:microsoft.com/office/officeart/2005/8/layout/hierarchy6"/>
    <dgm:cxn modelId="{B9E81967-45E5-45F2-81FA-2908E679089F}" type="presParOf" srcId="{EA366C73-0BB6-0E4B-89CE-F257558A4532}" destId="{FD7EB3B5-777E-874E-94CC-EDDB5107CD38}" srcOrd="9" destOrd="0" presId="urn:microsoft.com/office/officeart/2005/8/layout/hierarchy6"/>
    <dgm:cxn modelId="{1DEE79E7-59F3-460B-97E1-0D6354931CEE}" type="presParOf" srcId="{FD7EB3B5-777E-874E-94CC-EDDB5107CD38}" destId="{30B4BCDF-566C-364E-B28B-542C4DB5E81B}" srcOrd="0" destOrd="0" presId="urn:microsoft.com/office/officeart/2005/8/layout/hierarchy6"/>
    <dgm:cxn modelId="{754B4B33-95CF-4EF3-B4E0-DC2FE5B1DC93}" type="presParOf" srcId="{EA366C73-0BB6-0E4B-89CE-F257558A4532}" destId="{DAE53127-AD99-F545-91CA-053D4684BBD7}" srcOrd="10" destOrd="0" presId="urn:microsoft.com/office/officeart/2005/8/layout/hierarchy6"/>
    <dgm:cxn modelId="{CC344A93-3973-4DFE-8E96-EB42ECF0E178}" type="presParOf" srcId="{DAE53127-AD99-F545-91CA-053D4684BBD7}" destId="{C92D798C-0084-904B-8BCC-B0D978C7248D}" srcOrd="0" destOrd="0" presId="urn:microsoft.com/office/officeart/2005/8/layout/hierarchy6"/>
    <dgm:cxn modelId="{B649BB22-1CE5-48C0-88AC-E6EDB1682400}" type="presParOf" srcId="{DAE53127-AD99-F545-91CA-053D4684BBD7}" destId="{C53C7C51-294E-CA40-AA7A-89673CC16FC4}" srcOrd="1" destOrd="0" presId="urn:microsoft.com/office/officeart/2005/8/layout/hierarchy6"/>
    <dgm:cxn modelId="{8B48272D-9938-4655-9329-C1481D80BE0B}" type="presParOf" srcId="{EA366C73-0BB6-0E4B-89CE-F257558A4532}" destId="{C51075EA-C323-4547-8029-F1B84BD8A63F}" srcOrd="11" destOrd="0" presId="urn:microsoft.com/office/officeart/2005/8/layout/hierarchy6"/>
    <dgm:cxn modelId="{49EC4DED-B38E-44AF-BA72-1D88840C6944}" type="presParOf" srcId="{C51075EA-C323-4547-8029-F1B84BD8A63F}" destId="{854A1F4E-BF0E-5342-A591-7D2D03D808B1}" srcOrd="0" destOrd="0" presId="urn:microsoft.com/office/officeart/2005/8/layout/hierarchy6"/>
    <dgm:cxn modelId="{D9DEC734-FD78-4425-929A-69834F589677}" type="presParOf" srcId="{EA366C73-0BB6-0E4B-89CE-F257558A4532}" destId="{7891CDB3-7BF3-E64D-9E11-E6087CCD3D9B}" srcOrd="12" destOrd="0" presId="urn:microsoft.com/office/officeart/2005/8/layout/hierarchy6"/>
    <dgm:cxn modelId="{299B58E7-0570-4742-AC5C-0238151EF23A}" type="presParOf" srcId="{7891CDB3-7BF3-E64D-9E11-E6087CCD3D9B}" destId="{CFA0B168-057D-634A-B59E-2772629E8802}" srcOrd="0" destOrd="0" presId="urn:microsoft.com/office/officeart/2005/8/layout/hierarchy6"/>
    <dgm:cxn modelId="{9C5D0966-A8FF-4EE1-B5CB-5817D7E6D5C3}" type="presParOf" srcId="{7891CDB3-7BF3-E64D-9E11-E6087CCD3D9B}" destId="{5F1B86ED-8753-F445-B06B-8781897B4D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EFFCF-A107-7945-9F5D-A24197BA0D83}">
      <dsp:nvSpPr>
        <dsp:cNvPr id="0" name=""/>
        <dsp:cNvSpPr/>
      </dsp:nvSpPr>
      <dsp:spPr>
        <a:xfrm>
          <a:off x="786935" y="0"/>
          <a:ext cx="4351338" cy="4351338"/>
        </a:xfrm>
        <a:prstGeom prst="ellipse">
          <a:avLst/>
        </a:prstGeom>
        <a:solidFill>
          <a:srgbClr val="B0DF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Внешний рынок товаров </a:t>
          </a:r>
        </a:p>
      </dsp:txBody>
      <dsp:txXfrm>
        <a:off x="2202207" y="217566"/>
        <a:ext cx="1520792" cy="652700"/>
      </dsp:txXfrm>
    </dsp:sp>
    <dsp:sp modelId="{615EA707-939C-1F40-9B6D-0C9512FC891E}">
      <dsp:nvSpPr>
        <dsp:cNvPr id="0" name=""/>
        <dsp:cNvSpPr/>
      </dsp:nvSpPr>
      <dsp:spPr>
        <a:xfrm>
          <a:off x="1379239" y="1087834"/>
          <a:ext cx="3263503" cy="3263503"/>
        </a:xfrm>
        <a:prstGeom prst="ellipse">
          <a:avLst/>
        </a:prstGeom>
        <a:solidFill>
          <a:srgbClr val="B0DFE0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Сеть партнеров </a:t>
          </a:r>
          <a:br>
            <a:rPr lang="ru-RU" sz="1500" b="1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ru-RU" sz="15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и клиентов</a:t>
          </a:r>
        </a:p>
      </dsp:txBody>
      <dsp:txXfrm>
        <a:off x="2250594" y="1291803"/>
        <a:ext cx="1520792" cy="611906"/>
      </dsp:txXfrm>
    </dsp:sp>
    <dsp:sp modelId="{9B659BCD-A3B3-154E-B1A4-EDA995DEF719}">
      <dsp:nvSpPr>
        <dsp:cNvPr id="0" name=""/>
        <dsp:cNvSpPr/>
      </dsp:nvSpPr>
      <dsp:spPr>
        <a:xfrm>
          <a:off x="1923156" y="2175669"/>
          <a:ext cx="2175669" cy="2175669"/>
        </a:xfrm>
        <a:prstGeom prst="ellipse">
          <a:avLst/>
        </a:prstGeom>
        <a:solidFill>
          <a:srgbClr val="B0DFE0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КОМПАНИЯ СЕТЕВОГО МАРКЕТИНГА</a:t>
          </a:r>
        </a:p>
      </dsp:txBody>
      <dsp:txXfrm>
        <a:off x="2241775" y="2719586"/>
        <a:ext cx="153843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EFFCF-A107-7945-9F5D-A24197BA0D83}">
      <dsp:nvSpPr>
        <dsp:cNvPr id="0" name=""/>
        <dsp:cNvSpPr/>
      </dsp:nvSpPr>
      <dsp:spPr>
        <a:xfrm>
          <a:off x="663926" y="0"/>
          <a:ext cx="4351338" cy="4351338"/>
        </a:xfrm>
        <a:prstGeom prst="ellipse">
          <a:avLst/>
        </a:prstGeom>
        <a:solidFill>
          <a:srgbClr val="39BE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Внешний рынок товаров </a:t>
          </a:r>
        </a:p>
      </dsp:txBody>
      <dsp:txXfrm>
        <a:off x="2079198" y="217566"/>
        <a:ext cx="1520792" cy="652700"/>
      </dsp:txXfrm>
    </dsp:sp>
    <dsp:sp modelId="{615EA707-939C-1F40-9B6D-0C9512FC891E}">
      <dsp:nvSpPr>
        <dsp:cNvPr id="0" name=""/>
        <dsp:cNvSpPr/>
      </dsp:nvSpPr>
      <dsp:spPr>
        <a:xfrm>
          <a:off x="1207843" y="1087834"/>
          <a:ext cx="3263503" cy="3263503"/>
        </a:xfrm>
        <a:prstGeom prst="ellipse">
          <a:avLst/>
        </a:prstGeom>
        <a:solidFill>
          <a:srgbClr val="39BEBD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Сеть партнеров </a:t>
          </a:r>
          <a:br>
            <a:rPr lang="ru-RU" sz="1500" b="1" kern="1200" dirty="0"/>
          </a:br>
          <a:r>
            <a:rPr lang="ru-RU" sz="1500" b="1" kern="1200" dirty="0"/>
            <a:t>и клиентов</a:t>
          </a:r>
        </a:p>
      </dsp:txBody>
      <dsp:txXfrm>
        <a:off x="2079198" y="1291803"/>
        <a:ext cx="1520792" cy="611906"/>
      </dsp:txXfrm>
    </dsp:sp>
    <dsp:sp modelId="{9B659BCD-A3B3-154E-B1A4-EDA995DEF719}">
      <dsp:nvSpPr>
        <dsp:cNvPr id="0" name=""/>
        <dsp:cNvSpPr/>
      </dsp:nvSpPr>
      <dsp:spPr>
        <a:xfrm>
          <a:off x="1751760" y="2175669"/>
          <a:ext cx="2175669" cy="2175669"/>
        </a:xfrm>
        <a:prstGeom prst="ellipse">
          <a:avLst/>
        </a:prstGeom>
        <a:solidFill>
          <a:srgbClr val="39BEBD"/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ARMELLE</a:t>
          </a:r>
          <a:endParaRPr lang="ru-RU" sz="2000" b="1" kern="1200" dirty="0"/>
        </a:p>
      </dsp:txBody>
      <dsp:txXfrm>
        <a:off x="2070379" y="2719586"/>
        <a:ext cx="153843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0B168-057D-634A-B59E-2772629E8802}">
      <dsp:nvSpPr>
        <dsp:cNvPr id="0" name=""/>
        <dsp:cNvSpPr/>
      </dsp:nvSpPr>
      <dsp:spPr>
        <a:xfrm>
          <a:off x="0" y="345840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6 уровень 2%</a:t>
          </a:r>
        </a:p>
      </dsp:txBody>
      <dsp:txXfrm>
        <a:off x="0" y="3458407"/>
        <a:ext cx="3154680" cy="474434"/>
      </dsp:txXfrm>
    </dsp:sp>
    <dsp:sp modelId="{C92D798C-0084-904B-8BCC-B0D978C7248D}">
      <dsp:nvSpPr>
        <dsp:cNvPr id="0" name=""/>
        <dsp:cNvSpPr/>
      </dsp:nvSpPr>
      <dsp:spPr>
        <a:xfrm>
          <a:off x="0" y="2904900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5 уровень 3%</a:t>
          </a:r>
        </a:p>
      </dsp:txBody>
      <dsp:txXfrm>
        <a:off x="0" y="2904900"/>
        <a:ext cx="3154680" cy="474434"/>
      </dsp:txXfrm>
    </dsp:sp>
    <dsp:sp modelId="{FECD39A6-D7D0-9041-B56B-8E8A03658BE4}">
      <dsp:nvSpPr>
        <dsp:cNvPr id="0" name=""/>
        <dsp:cNvSpPr/>
      </dsp:nvSpPr>
      <dsp:spPr>
        <a:xfrm>
          <a:off x="0" y="2351394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4 уровень 3%</a:t>
          </a:r>
        </a:p>
      </dsp:txBody>
      <dsp:txXfrm>
        <a:off x="0" y="2351394"/>
        <a:ext cx="3154680" cy="474434"/>
      </dsp:txXfrm>
    </dsp:sp>
    <dsp:sp modelId="{DEA57323-74EB-C34A-9124-EEFFD4EBB844}">
      <dsp:nvSpPr>
        <dsp:cNvPr id="0" name=""/>
        <dsp:cNvSpPr/>
      </dsp:nvSpPr>
      <dsp:spPr>
        <a:xfrm>
          <a:off x="0" y="179788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3 уровень 4%</a:t>
          </a:r>
        </a:p>
      </dsp:txBody>
      <dsp:txXfrm>
        <a:off x="0" y="1797887"/>
        <a:ext cx="3154680" cy="474434"/>
      </dsp:txXfrm>
    </dsp:sp>
    <dsp:sp modelId="{6A476316-836C-DD45-9C02-3F6667D0F856}">
      <dsp:nvSpPr>
        <dsp:cNvPr id="0" name=""/>
        <dsp:cNvSpPr/>
      </dsp:nvSpPr>
      <dsp:spPr>
        <a:xfrm>
          <a:off x="0" y="1244380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2 уровень 5%</a:t>
          </a:r>
        </a:p>
      </dsp:txBody>
      <dsp:txXfrm>
        <a:off x="0" y="1244380"/>
        <a:ext cx="3154680" cy="474434"/>
      </dsp:txXfrm>
    </dsp:sp>
    <dsp:sp modelId="{F3366844-B469-264E-B216-F820DE6AD262}">
      <dsp:nvSpPr>
        <dsp:cNvPr id="0" name=""/>
        <dsp:cNvSpPr/>
      </dsp:nvSpPr>
      <dsp:spPr>
        <a:xfrm>
          <a:off x="0" y="690873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1 уровень 5%</a:t>
          </a:r>
        </a:p>
      </dsp:txBody>
      <dsp:txXfrm>
        <a:off x="0" y="690873"/>
        <a:ext cx="3154680" cy="474434"/>
      </dsp:txXfrm>
    </dsp:sp>
    <dsp:sp modelId="{23F2B22C-E0EE-A840-9EB0-945FE3C85CFD}">
      <dsp:nvSpPr>
        <dsp:cNvPr id="0" name=""/>
        <dsp:cNvSpPr/>
      </dsp:nvSpPr>
      <dsp:spPr>
        <a:xfrm>
          <a:off x="0" y="137367"/>
          <a:ext cx="10515600" cy="474434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137367"/>
        <a:ext cx="3154680" cy="474434"/>
      </dsp:txXfrm>
    </dsp:sp>
    <dsp:sp modelId="{9F2AD7D3-5DC2-D940-9D75-EB5505387EEF}">
      <dsp:nvSpPr>
        <dsp:cNvPr id="0" name=""/>
        <dsp:cNvSpPr/>
      </dsp:nvSpPr>
      <dsp:spPr>
        <a:xfrm>
          <a:off x="7011679" y="176903"/>
          <a:ext cx="593042" cy="395361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ВЫ</a:t>
          </a:r>
        </a:p>
      </dsp:txBody>
      <dsp:txXfrm>
        <a:off x="7098528" y="234802"/>
        <a:ext cx="419344" cy="279563"/>
      </dsp:txXfrm>
    </dsp:sp>
    <dsp:sp modelId="{018970DC-3F5D-234A-9F85-AB1986A825DE}">
      <dsp:nvSpPr>
        <dsp:cNvPr id="0" name=""/>
        <dsp:cNvSpPr/>
      </dsp:nvSpPr>
      <dsp:spPr>
        <a:xfrm>
          <a:off x="4609855" y="572265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2698345" y="0"/>
              </a:moveTo>
              <a:lnTo>
                <a:pt x="269834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313334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 б</a:t>
          </a:r>
        </a:p>
      </dsp:txBody>
      <dsp:txXfrm>
        <a:off x="4400183" y="788309"/>
        <a:ext cx="419344" cy="279563"/>
      </dsp:txXfrm>
    </dsp:sp>
    <dsp:sp modelId="{9A0BBF7A-8DD6-084C-98E1-348A41C3BE1C}">
      <dsp:nvSpPr>
        <dsp:cNvPr id="0" name=""/>
        <dsp:cNvSpPr/>
      </dsp:nvSpPr>
      <dsp:spPr>
        <a:xfrm>
          <a:off x="4224377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3927856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014705" y="1341815"/>
        <a:ext cx="419344" cy="279563"/>
      </dsp:txXfrm>
    </dsp:sp>
    <dsp:sp modelId="{C5948E49-5FFF-E94F-9000-2167FD77568C}">
      <dsp:nvSpPr>
        <dsp:cNvPr id="0" name=""/>
        <dsp:cNvSpPr/>
      </dsp:nvSpPr>
      <dsp:spPr>
        <a:xfrm>
          <a:off x="3453422" y="1679278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156900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1895322"/>
        <a:ext cx="419344" cy="279563"/>
      </dsp:txXfrm>
    </dsp:sp>
    <dsp:sp modelId="{3572CC49-F391-0444-ABC9-6CFE55E5D2BC}">
      <dsp:nvSpPr>
        <dsp:cNvPr id="0" name=""/>
        <dsp:cNvSpPr/>
      </dsp:nvSpPr>
      <dsp:spPr>
        <a:xfrm>
          <a:off x="3407702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156900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2448829"/>
        <a:ext cx="419344" cy="279563"/>
      </dsp:txXfrm>
    </dsp:sp>
    <dsp:sp modelId="{F81CBF76-91F1-194B-8DA6-B4E61A8BA725}">
      <dsp:nvSpPr>
        <dsp:cNvPr id="0" name=""/>
        <dsp:cNvSpPr/>
      </dsp:nvSpPr>
      <dsp:spPr>
        <a:xfrm>
          <a:off x="3407702" y="27862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D035F-2FCB-CB43-B46C-23AE407E47B0}">
      <dsp:nvSpPr>
        <dsp:cNvPr id="0" name=""/>
        <dsp:cNvSpPr/>
      </dsp:nvSpPr>
      <dsp:spPr>
        <a:xfrm>
          <a:off x="3156900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3243749" y="3002335"/>
        <a:ext cx="419344" cy="279563"/>
      </dsp:txXfrm>
    </dsp:sp>
    <dsp:sp modelId="{70C98396-DB80-A444-87B8-52DD147011F4}">
      <dsp:nvSpPr>
        <dsp:cNvPr id="0" name=""/>
        <dsp:cNvSpPr/>
      </dsp:nvSpPr>
      <dsp:spPr>
        <a:xfrm>
          <a:off x="3407702" y="333979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A9B89-4A97-5948-B145-42A275AE0689}">
      <dsp:nvSpPr>
        <dsp:cNvPr id="0" name=""/>
        <dsp:cNvSpPr/>
      </dsp:nvSpPr>
      <dsp:spPr>
        <a:xfrm>
          <a:off x="3156900" y="349794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3555842"/>
        <a:ext cx="419344" cy="279563"/>
      </dsp:txXfrm>
    </dsp:sp>
    <dsp:sp modelId="{E60A3F02-E7BD-E047-A522-69F0E91AD284}">
      <dsp:nvSpPr>
        <dsp:cNvPr id="0" name=""/>
        <dsp:cNvSpPr/>
      </dsp:nvSpPr>
      <dsp:spPr>
        <a:xfrm>
          <a:off x="4178657" y="167927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3927856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4014705" y="1895322"/>
        <a:ext cx="419344" cy="279563"/>
      </dsp:txXfrm>
    </dsp:sp>
    <dsp:sp modelId="{ECDCBC58-5A61-6149-BFDF-6BB8D47BB5E1}">
      <dsp:nvSpPr>
        <dsp:cNvPr id="0" name=""/>
        <dsp:cNvSpPr/>
      </dsp:nvSpPr>
      <dsp:spPr>
        <a:xfrm>
          <a:off x="4224377" y="1679278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698812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4785661" y="1895322"/>
        <a:ext cx="419344" cy="279563"/>
      </dsp:txXfrm>
    </dsp:sp>
    <dsp:sp modelId="{B4C01663-9F17-FD46-AB61-76E6FFED454E}">
      <dsp:nvSpPr>
        <dsp:cNvPr id="0" name=""/>
        <dsp:cNvSpPr/>
      </dsp:nvSpPr>
      <dsp:spPr>
        <a:xfrm>
          <a:off x="4224377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3927856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014705" y="2448829"/>
        <a:ext cx="419344" cy="279563"/>
      </dsp:txXfrm>
    </dsp:sp>
    <dsp:sp modelId="{B5CAFE05-0BDB-EB4A-9BE5-3C5C1F286E39}">
      <dsp:nvSpPr>
        <dsp:cNvPr id="0" name=""/>
        <dsp:cNvSpPr/>
      </dsp:nvSpPr>
      <dsp:spPr>
        <a:xfrm>
          <a:off x="4949613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698812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2448829"/>
        <a:ext cx="419344" cy="279563"/>
      </dsp:txXfrm>
    </dsp:sp>
    <dsp:sp modelId="{73362B28-A570-C049-8C20-5BFFCF32A29C}">
      <dsp:nvSpPr>
        <dsp:cNvPr id="0" name=""/>
        <dsp:cNvSpPr/>
      </dsp:nvSpPr>
      <dsp:spPr>
        <a:xfrm>
          <a:off x="4995333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469767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556616" y="2448829"/>
        <a:ext cx="419344" cy="279563"/>
      </dsp:txXfrm>
    </dsp:sp>
    <dsp:sp modelId="{96D0905F-0EF0-1B4B-9948-E9AD7AA33CA3}">
      <dsp:nvSpPr>
        <dsp:cNvPr id="0" name=""/>
        <dsp:cNvSpPr/>
      </dsp:nvSpPr>
      <dsp:spPr>
        <a:xfrm>
          <a:off x="4995333" y="27862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4612-2FAD-4E42-88BE-B05A144DDA6F}">
      <dsp:nvSpPr>
        <dsp:cNvPr id="0" name=""/>
        <dsp:cNvSpPr/>
      </dsp:nvSpPr>
      <dsp:spPr>
        <a:xfrm>
          <a:off x="4698812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3002335"/>
        <a:ext cx="419344" cy="279563"/>
      </dsp:txXfrm>
    </dsp:sp>
    <dsp:sp modelId="{ED997D2A-83A8-F64D-B6EC-8AA412377F23}">
      <dsp:nvSpPr>
        <dsp:cNvPr id="0" name=""/>
        <dsp:cNvSpPr/>
      </dsp:nvSpPr>
      <dsp:spPr>
        <a:xfrm>
          <a:off x="5720569" y="27862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167C-6414-7C4E-AA29-5D03975F5940}">
      <dsp:nvSpPr>
        <dsp:cNvPr id="0" name=""/>
        <dsp:cNvSpPr/>
      </dsp:nvSpPr>
      <dsp:spPr>
        <a:xfrm>
          <a:off x="5469767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5556616" y="3002335"/>
        <a:ext cx="419344" cy="279563"/>
      </dsp:txXfrm>
    </dsp:sp>
    <dsp:sp modelId="{CDBC0D5E-D2DC-9543-91B3-54356CFA8F76}">
      <dsp:nvSpPr>
        <dsp:cNvPr id="0" name=""/>
        <dsp:cNvSpPr/>
      </dsp:nvSpPr>
      <dsp:spPr>
        <a:xfrm>
          <a:off x="5766289" y="27862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B35B-00D0-CB4F-9FDE-57CA07039E35}">
      <dsp:nvSpPr>
        <dsp:cNvPr id="0" name=""/>
        <dsp:cNvSpPr/>
      </dsp:nvSpPr>
      <dsp:spPr>
        <a:xfrm>
          <a:off x="6240723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6327572" y="3002335"/>
        <a:ext cx="419344" cy="279563"/>
      </dsp:txXfrm>
    </dsp:sp>
    <dsp:sp modelId="{C2654F19-A450-3A41-B691-EA61728B4175}">
      <dsp:nvSpPr>
        <dsp:cNvPr id="0" name=""/>
        <dsp:cNvSpPr/>
      </dsp:nvSpPr>
      <dsp:spPr>
        <a:xfrm>
          <a:off x="4609855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698812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785661" y="1341815"/>
        <a:ext cx="419344" cy="279563"/>
      </dsp:txXfrm>
    </dsp:sp>
    <dsp:sp modelId="{F751BE01-77D5-694F-9BD4-356A9649CFE1}">
      <dsp:nvSpPr>
        <dsp:cNvPr id="0" name=""/>
        <dsp:cNvSpPr/>
      </dsp:nvSpPr>
      <dsp:spPr>
        <a:xfrm>
          <a:off x="6151767" y="572265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5855245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 б</a:t>
          </a:r>
        </a:p>
      </dsp:txBody>
      <dsp:txXfrm>
        <a:off x="5942094" y="788309"/>
        <a:ext cx="419344" cy="279563"/>
      </dsp:txXfrm>
    </dsp:sp>
    <dsp:sp modelId="{0FCD787F-DF77-D94D-B955-285EEB67A6CE}">
      <dsp:nvSpPr>
        <dsp:cNvPr id="0" name=""/>
        <dsp:cNvSpPr/>
      </dsp:nvSpPr>
      <dsp:spPr>
        <a:xfrm>
          <a:off x="6106047" y="112577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5855245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5942094" y="1341815"/>
        <a:ext cx="419344" cy="279563"/>
      </dsp:txXfrm>
    </dsp:sp>
    <dsp:sp modelId="{47B2307E-240A-4F44-B4D5-DE2E14FFD691}">
      <dsp:nvSpPr>
        <dsp:cNvPr id="0" name=""/>
        <dsp:cNvSpPr/>
      </dsp:nvSpPr>
      <dsp:spPr>
        <a:xfrm>
          <a:off x="5766289" y="1679278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469767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5556616" y="1895322"/>
        <a:ext cx="419344" cy="279563"/>
      </dsp:txXfrm>
    </dsp:sp>
    <dsp:sp modelId="{5EFAFD77-9D8A-934D-9B79-0AF50BE01411}">
      <dsp:nvSpPr>
        <dsp:cNvPr id="0" name=""/>
        <dsp:cNvSpPr/>
      </dsp:nvSpPr>
      <dsp:spPr>
        <a:xfrm>
          <a:off x="6151767" y="1679278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240723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6327572" y="1895322"/>
        <a:ext cx="419344" cy="279563"/>
      </dsp:txXfrm>
    </dsp:sp>
    <dsp:sp modelId="{7962CFE6-BA96-7843-9FCE-ED55A73B29D7}">
      <dsp:nvSpPr>
        <dsp:cNvPr id="0" name=""/>
        <dsp:cNvSpPr/>
      </dsp:nvSpPr>
      <dsp:spPr>
        <a:xfrm>
          <a:off x="7308200" y="572265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156433" y="79072"/>
              </a:lnTo>
              <a:lnTo>
                <a:pt x="1156433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168112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8254961" y="788309"/>
        <a:ext cx="419344" cy="279563"/>
      </dsp:txXfrm>
    </dsp:sp>
    <dsp:sp modelId="{8D13BAC7-4A94-DB45-9035-E11CA932DCCE}">
      <dsp:nvSpPr>
        <dsp:cNvPr id="0" name=""/>
        <dsp:cNvSpPr/>
      </dsp:nvSpPr>
      <dsp:spPr>
        <a:xfrm>
          <a:off x="8079156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7782635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1341815"/>
        <a:ext cx="419344" cy="279563"/>
      </dsp:txXfrm>
    </dsp:sp>
    <dsp:sp modelId="{3C9C0F76-B1F6-A84E-BEEA-E23500872EA5}">
      <dsp:nvSpPr>
        <dsp:cNvPr id="0" name=""/>
        <dsp:cNvSpPr/>
      </dsp:nvSpPr>
      <dsp:spPr>
        <a:xfrm>
          <a:off x="8033436" y="167927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7782635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1895322"/>
        <a:ext cx="419344" cy="279563"/>
      </dsp:txXfrm>
    </dsp:sp>
    <dsp:sp modelId="{A09B6F4E-8426-EB4C-8BEB-7A68D29B68EE}">
      <dsp:nvSpPr>
        <dsp:cNvPr id="0" name=""/>
        <dsp:cNvSpPr/>
      </dsp:nvSpPr>
      <dsp:spPr>
        <a:xfrm>
          <a:off x="7308200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0EFD5-B856-494F-9105-8E9C4173BEFB}">
      <dsp:nvSpPr>
        <dsp:cNvPr id="0" name=""/>
        <dsp:cNvSpPr/>
      </dsp:nvSpPr>
      <dsp:spPr>
        <a:xfrm>
          <a:off x="7011679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7098528" y="2448829"/>
        <a:ext cx="419344" cy="279563"/>
      </dsp:txXfrm>
    </dsp:sp>
    <dsp:sp modelId="{5AD02313-9463-8C47-8951-42EA095A4012}">
      <dsp:nvSpPr>
        <dsp:cNvPr id="0" name=""/>
        <dsp:cNvSpPr/>
      </dsp:nvSpPr>
      <dsp:spPr>
        <a:xfrm>
          <a:off x="8033436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7782635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7869484" y="2448829"/>
        <a:ext cx="419344" cy="279563"/>
      </dsp:txXfrm>
    </dsp:sp>
    <dsp:sp modelId="{8D49676A-5FB6-9A48-BCA2-39DCAF706CE6}">
      <dsp:nvSpPr>
        <dsp:cNvPr id="0" name=""/>
        <dsp:cNvSpPr/>
      </dsp:nvSpPr>
      <dsp:spPr>
        <a:xfrm>
          <a:off x="7693678" y="278629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648A-E2C4-534F-89E8-3B858F2354EB}">
      <dsp:nvSpPr>
        <dsp:cNvPr id="0" name=""/>
        <dsp:cNvSpPr/>
      </dsp:nvSpPr>
      <dsp:spPr>
        <a:xfrm>
          <a:off x="7397157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7484006" y="3002335"/>
        <a:ext cx="419344" cy="279563"/>
      </dsp:txXfrm>
    </dsp:sp>
    <dsp:sp modelId="{B7AA8612-9265-704F-A423-6139B46896EE}">
      <dsp:nvSpPr>
        <dsp:cNvPr id="0" name=""/>
        <dsp:cNvSpPr/>
      </dsp:nvSpPr>
      <dsp:spPr>
        <a:xfrm>
          <a:off x="8079156" y="278629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F9135-B794-3847-815E-8905E7E0B53B}">
      <dsp:nvSpPr>
        <dsp:cNvPr id="0" name=""/>
        <dsp:cNvSpPr/>
      </dsp:nvSpPr>
      <dsp:spPr>
        <a:xfrm>
          <a:off x="8168112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254961" y="3002335"/>
        <a:ext cx="419344" cy="279563"/>
      </dsp:txXfrm>
    </dsp:sp>
    <dsp:sp modelId="{E54B6ADA-DF36-CC4C-855A-0905D0B581D6}">
      <dsp:nvSpPr>
        <dsp:cNvPr id="0" name=""/>
        <dsp:cNvSpPr/>
      </dsp:nvSpPr>
      <dsp:spPr>
        <a:xfrm>
          <a:off x="8079156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8553590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640439" y="2448829"/>
        <a:ext cx="419344" cy="279563"/>
      </dsp:txXfrm>
    </dsp:sp>
    <dsp:sp modelId="{85DA041C-A306-F84E-BCE7-1AAAAE9675F2}">
      <dsp:nvSpPr>
        <dsp:cNvPr id="0" name=""/>
        <dsp:cNvSpPr/>
      </dsp:nvSpPr>
      <dsp:spPr>
        <a:xfrm>
          <a:off x="8464634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8553590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8640439" y="1341815"/>
        <a:ext cx="419344" cy="279563"/>
      </dsp:txXfrm>
    </dsp:sp>
    <dsp:sp modelId="{7F5BA98C-D383-C84D-A9AF-2576823C4BA4}">
      <dsp:nvSpPr>
        <dsp:cNvPr id="0" name=""/>
        <dsp:cNvSpPr/>
      </dsp:nvSpPr>
      <dsp:spPr>
        <a:xfrm>
          <a:off x="7308200" y="572265"/>
          <a:ext cx="1927389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927389" y="79072"/>
              </a:lnTo>
              <a:lnTo>
                <a:pt x="1927389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8939068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 б</a:t>
          </a:r>
        </a:p>
      </dsp:txBody>
      <dsp:txXfrm>
        <a:off x="9025917" y="788309"/>
        <a:ext cx="419344" cy="279563"/>
      </dsp:txXfrm>
    </dsp:sp>
    <dsp:sp modelId="{26C9980D-A51D-6340-B4E1-D90E4DB49737}">
      <dsp:nvSpPr>
        <dsp:cNvPr id="0" name=""/>
        <dsp:cNvSpPr/>
      </dsp:nvSpPr>
      <dsp:spPr>
        <a:xfrm>
          <a:off x="7308200" y="572265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2698345" y="79072"/>
              </a:lnTo>
              <a:lnTo>
                <a:pt x="2698345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9710024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9796873" y="788309"/>
        <a:ext cx="419344" cy="279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0B168-057D-634A-B59E-2772629E8802}">
      <dsp:nvSpPr>
        <dsp:cNvPr id="0" name=""/>
        <dsp:cNvSpPr/>
      </dsp:nvSpPr>
      <dsp:spPr>
        <a:xfrm>
          <a:off x="0" y="345840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6 уровень 2%</a:t>
          </a:r>
        </a:p>
      </dsp:txBody>
      <dsp:txXfrm>
        <a:off x="0" y="3458407"/>
        <a:ext cx="3154680" cy="474434"/>
      </dsp:txXfrm>
    </dsp:sp>
    <dsp:sp modelId="{C92D798C-0084-904B-8BCC-B0D978C7248D}">
      <dsp:nvSpPr>
        <dsp:cNvPr id="0" name=""/>
        <dsp:cNvSpPr/>
      </dsp:nvSpPr>
      <dsp:spPr>
        <a:xfrm>
          <a:off x="0" y="2904900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5 уровень 3%</a:t>
          </a:r>
        </a:p>
      </dsp:txBody>
      <dsp:txXfrm>
        <a:off x="0" y="2904900"/>
        <a:ext cx="3154680" cy="474434"/>
      </dsp:txXfrm>
    </dsp:sp>
    <dsp:sp modelId="{FECD39A6-D7D0-9041-B56B-8E8A03658BE4}">
      <dsp:nvSpPr>
        <dsp:cNvPr id="0" name=""/>
        <dsp:cNvSpPr/>
      </dsp:nvSpPr>
      <dsp:spPr>
        <a:xfrm>
          <a:off x="0" y="2351394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4 уровень 3%</a:t>
          </a:r>
        </a:p>
      </dsp:txBody>
      <dsp:txXfrm>
        <a:off x="0" y="2351394"/>
        <a:ext cx="3154680" cy="474434"/>
      </dsp:txXfrm>
    </dsp:sp>
    <dsp:sp modelId="{DEA57323-74EB-C34A-9124-EEFFD4EBB844}">
      <dsp:nvSpPr>
        <dsp:cNvPr id="0" name=""/>
        <dsp:cNvSpPr/>
      </dsp:nvSpPr>
      <dsp:spPr>
        <a:xfrm>
          <a:off x="0" y="179788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3 уровень 4%</a:t>
          </a:r>
        </a:p>
      </dsp:txBody>
      <dsp:txXfrm>
        <a:off x="0" y="1797887"/>
        <a:ext cx="3154680" cy="474434"/>
      </dsp:txXfrm>
    </dsp:sp>
    <dsp:sp modelId="{6A476316-836C-DD45-9C02-3F6667D0F856}">
      <dsp:nvSpPr>
        <dsp:cNvPr id="0" name=""/>
        <dsp:cNvSpPr/>
      </dsp:nvSpPr>
      <dsp:spPr>
        <a:xfrm>
          <a:off x="0" y="1244380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2 уровень 5%</a:t>
          </a:r>
        </a:p>
      </dsp:txBody>
      <dsp:txXfrm>
        <a:off x="0" y="1244380"/>
        <a:ext cx="3154680" cy="474434"/>
      </dsp:txXfrm>
    </dsp:sp>
    <dsp:sp modelId="{F3366844-B469-264E-B216-F820DE6AD262}">
      <dsp:nvSpPr>
        <dsp:cNvPr id="0" name=""/>
        <dsp:cNvSpPr/>
      </dsp:nvSpPr>
      <dsp:spPr>
        <a:xfrm>
          <a:off x="0" y="690873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1 уровень 5%</a:t>
          </a:r>
        </a:p>
      </dsp:txBody>
      <dsp:txXfrm>
        <a:off x="0" y="690873"/>
        <a:ext cx="3154680" cy="474434"/>
      </dsp:txXfrm>
    </dsp:sp>
    <dsp:sp modelId="{23F2B22C-E0EE-A840-9EB0-945FE3C85CFD}">
      <dsp:nvSpPr>
        <dsp:cNvPr id="0" name=""/>
        <dsp:cNvSpPr/>
      </dsp:nvSpPr>
      <dsp:spPr>
        <a:xfrm>
          <a:off x="0" y="137367"/>
          <a:ext cx="10515600" cy="474434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137367"/>
        <a:ext cx="3154680" cy="474434"/>
      </dsp:txXfrm>
    </dsp:sp>
    <dsp:sp modelId="{9F2AD7D3-5DC2-D940-9D75-EB5505387EEF}">
      <dsp:nvSpPr>
        <dsp:cNvPr id="0" name=""/>
        <dsp:cNvSpPr/>
      </dsp:nvSpPr>
      <dsp:spPr>
        <a:xfrm>
          <a:off x="7011679" y="176903"/>
          <a:ext cx="593042" cy="395361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ВЫ</a:t>
          </a:r>
        </a:p>
      </dsp:txBody>
      <dsp:txXfrm>
        <a:off x="7098528" y="234802"/>
        <a:ext cx="419344" cy="279563"/>
      </dsp:txXfrm>
    </dsp:sp>
    <dsp:sp modelId="{018970DC-3F5D-234A-9F85-AB1986A825DE}">
      <dsp:nvSpPr>
        <dsp:cNvPr id="0" name=""/>
        <dsp:cNvSpPr/>
      </dsp:nvSpPr>
      <dsp:spPr>
        <a:xfrm>
          <a:off x="4609855" y="572265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2698345" y="0"/>
              </a:moveTo>
              <a:lnTo>
                <a:pt x="269834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313334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 б</a:t>
          </a:r>
        </a:p>
      </dsp:txBody>
      <dsp:txXfrm>
        <a:off x="4400183" y="788309"/>
        <a:ext cx="419344" cy="279563"/>
      </dsp:txXfrm>
    </dsp:sp>
    <dsp:sp modelId="{9A0BBF7A-8DD6-084C-98E1-348A41C3BE1C}">
      <dsp:nvSpPr>
        <dsp:cNvPr id="0" name=""/>
        <dsp:cNvSpPr/>
      </dsp:nvSpPr>
      <dsp:spPr>
        <a:xfrm>
          <a:off x="4224377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3927856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014705" y="1341815"/>
        <a:ext cx="419344" cy="279563"/>
      </dsp:txXfrm>
    </dsp:sp>
    <dsp:sp modelId="{C5948E49-5FFF-E94F-9000-2167FD77568C}">
      <dsp:nvSpPr>
        <dsp:cNvPr id="0" name=""/>
        <dsp:cNvSpPr/>
      </dsp:nvSpPr>
      <dsp:spPr>
        <a:xfrm>
          <a:off x="3453422" y="1679278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156900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1895322"/>
        <a:ext cx="419344" cy="279563"/>
      </dsp:txXfrm>
    </dsp:sp>
    <dsp:sp modelId="{3572CC49-F391-0444-ABC9-6CFE55E5D2BC}">
      <dsp:nvSpPr>
        <dsp:cNvPr id="0" name=""/>
        <dsp:cNvSpPr/>
      </dsp:nvSpPr>
      <dsp:spPr>
        <a:xfrm>
          <a:off x="3407702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156900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2448829"/>
        <a:ext cx="419344" cy="279563"/>
      </dsp:txXfrm>
    </dsp:sp>
    <dsp:sp modelId="{F81CBF76-91F1-194B-8DA6-B4E61A8BA725}">
      <dsp:nvSpPr>
        <dsp:cNvPr id="0" name=""/>
        <dsp:cNvSpPr/>
      </dsp:nvSpPr>
      <dsp:spPr>
        <a:xfrm>
          <a:off x="3407702" y="27862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D035F-2FCB-CB43-B46C-23AE407E47B0}">
      <dsp:nvSpPr>
        <dsp:cNvPr id="0" name=""/>
        <dsp:cNvSpPr/>
      </dsp:nvSpPr>
      <dsp:spPr>
        <a:xfrm>
          <a:off x="3156900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3243749" y="3002335"/>
        <a:ext cx="419344" cy="279563"/>
      </dsp:txXfrm>
    </dsp:sp>
    <dsp:sp modelId="{70C98396-DB80-A444-87B8-52DD147011F4}">
      <dsp:nvSpPr>
        <dsp:cNvPr id="0" name=""/>
        <dsp:cNvSpPr/>
      </dsp:nvSpPr>
      <dsp:spPr>
        <a:xfrm>
          <a:off x="3407702" y="333979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A9B89-4A97-5948-B145-42A275AE0689}">
      <dsp:nvSpPr>
        <dsp:cNvPr id="0" name=""/>
        <dsp:cNvSpPr/>
      </dsp:nvSpPr>
      <dsp:spPr>
        <a:xfrm>
          <a:off x="3156900" y="349794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3555842"/>
        <a:ext cx="419344" cy="279563"/>
      </dsp:txXfrm>
    </dsp:sp>
    <dsp:sp modelId="{E60A3F02-E7BD-E047-A522-69F0E91AD284}">
      <dsp:nvSpPr>
        <dsp:cNvPr id="0" name=""/>
        <dsp:cNvSpPr/>
      </dsp:nvSpPr>
      <dsp:spPr>
        <a:xfrm>
          <a:off x="4178657" y="167927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3927856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4014705" y="1895322"/>
        <a:ext cx="419344" cy="279563"/>
      </dsp:txXfrm>
    </dsp:sp>
    <dsp:sp modelId="{ECDCBC58-5A61-6149-BFDF-6BB8D47BB5E1}">
      <dsp:nvSpPr>
        <dsp:cNvPr id="0" name=""/>
        <dsp:cNvSpPr/>
      </dsp:nvSpPr>
      <dsp:spPr>
        <a:xfrm>
          <a:off x="4224377" y="1679278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698812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4785661" y="1895322"/>
        <a:ext cx="419344" cy="279563"/>
      </dsp:txXfrm>
    </dsp:sp>
    <dsp:sp modelId="{B4C01663-9F17-FD46-AB61-76E6FFED454E}">
      <dsp:nvSpPr>
        <dsp:cNvPr id="0" name=""/>
        <dsp:cNvSpPr/>
      </dsp:nvSpPr>
      <dsp:spPr>
        <a:xfrm>
          <a:off x="4224377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3927856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014705" y="2448829"/>
        <a:ext cx="419344" cy="279563"/>
      </dsp:txXfrm>
    </dsp:sp>
    <dsp:sp modelId="{B5CAFE05-0BDB-EB4A-9BE5-3C5C1F286E39}">
      <dsp:nvSpPr>
        <dsp:cNvPr id="0" name=""/>
        <dsp:cNvSpPr/>
      </dsp:nvSpPr>
      <dsp:spPr>
        <a:xfrm>
          <a:off x="4949613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698812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2448829"/>
        <a:ext cx="419344" cy="279563"/>
      </dsp:txXfrm>
    </dsp:sp>
    <dsp:sp modelId="{73362B28-A570-C049-8C20-5BFFCF32A29C}">
      <dsp:nvSpPr>
        <dsp:cNvPr id="0" name=""/>
        <dsp:cNvSpPr/>
      </dsp:nvSpPr>
      <dsp:spPr>
        <a:xfrm>
          <a:off x="4995333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469767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556616" y="2448829"/>
        <a:ext cx="419344" cy="279563"/>
      </dsp:txXfrm>
    </dsp:sp>
    <dsp:sp modelId="{96D0905F-0EF0-1B4B-9948-E9AD7AA33CA3}">
      <dsp:nvSpPr>
        <dsp:cNvPr id="0" name=""/>
        <dsp:cNvSpPr/>
      </dsp:nvSpPr>
      <dsp:spPr>
        <a:xfrm>
          <a:off x="4995333" y="27862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4612-2FAD-4E42-88BE-B05A144DDA6F}">
      <dsp:nvSpPr>
        <dsp:cNvPr id="0" name=""/>
        <dsp:cNvSpPr/>
      </dsp:nvSpPr>
      <dsp:spPr>
        <a:xfrm>
          <a:off x="4698812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3002335"/>
        <a:ext cx="419344" cy="279563"/>
      </dsp:txXfrm>
    </dsp:sp>
    <dsp:sp modelId="{ED997D2A-83A8-F64D-B6EC-8AA412377F23}">
      <dsp:nvSpPr>
        <dsp:cNvPr id="0" name=""/>
        <dsp:cNvSpPr/>
      </dsp:nvSpPr>
      <dsp:spPr>
        <a:xfrm>
          <a:off x="5720569" y="27862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167C-6414-7C4E-AA29-5D03975F5940}">
      <dsp:nvSpPr>
        <dsp:cNvPr id="0" name=""/>
        <dsp:cNvSpPr/>
      </dsp:nvSpPr>
      <dsp:spPr>
        <a:xfrm>
          <a:off x="5469767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5556616" y="3002335"/>
        <a:ext cx="419344" cy="279563"/>
      </dsp:txXfrm>
    </dsp:sp>
    <dsp:sp modelId="{CDBC0D5E-D2DC-9543-91B3-54356CFA8F76}">
      <dsp:nvSpPr>
        <dsp:cNvPr id="0" name=""/>
        <dsp:cNvSpPr/>
      </dsp:nvSpPr>
      <dsp:spPr>
        <a:xfrm>
          <a:off x="5766289" y="27862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B35B-00D0-CB4F-9FDE-57CA07039E35}">
      <dsp:nvSpPr>
        <dsp:cNvPr id="0" name=""/>
        <dsp:cNvSpPr/>
      </dsp:nvSpPr>
      <dsp:spPr>
        <a:xfrm>
          <a:off x="6240723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6327572" y="3002335"/>
        <a:ext cx="419344" cy="279563"/>
      </dsp:txXfrm>
    </dsp:sp>
    <dsp:sp modelId="{C2654F19-A450-3A41-B691-EA61728B4175}">
      <dsp:nvSpPr>
        <dsp:cNvPr id="0" name=""/>
        <dsp:cNvSpPr/>
      </dsp:nvSpPr>
      <dsp:spPr>
        <a:xfrm>
          <a:off x="4609855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698812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785661" y="1341815"/>
        <a:ext cx="419344" cy="279563"/>
      </dsp:txXfrm>
    </dsp:sp>
    <dsp:sp modelId="{F751BE01-77D5-694F-9BD4-356A9649CFE1}">
      <dsp:nvSpPr>
        <dsp:cNvPr id="0" name=""/>
        <dsp:cNvSpPr/>
      </dsp:nvSpPr>
      <dsp:spPr>
        <a:xfrm>
          <a:off x="6151767" y="572265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5855245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 б</a:t>
          </a:r>
        </a:p>
      </dsp:txBody>
      <dsp:txXfrm>
        <a:off x="5942094" y="788309"/>
        <a:ext cx="419344" cy="279563"/>
      </dsp:txXfrm>
    </dsp:sp>
    <dsp:sp modelId="{0FCD787F-DF77-D94D-B955-285EEB67A6CE}">
      <dsp:nvSpPr>
        <dsp:cNvPr id="0" name=""/>
        <dsp:cNvSpPr/>
      </dsp:nvSpPr>
      <dsp:spPr>
        <a:xfrm>
          <a:off x="6106047" y="112577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5855245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5942094" y="1341815"/>
        <a:ext cx="419344" cy="279563"/>
      </dsp:txXfrm>
    </dsp:sp>
    <dsp:sp modelId="{47B2307E-240A-4F44-B4D5-DE2E14FFD691}">
      <dsp:nvSpPr>
        <dsp:cNvPr id="0" name=""/>
        <dsp:cNvSpPr/>
      </dsp:nvSpPr>
      <dsp:spPr>
        <a:xfrm>
          <a:off x="5766289" y="1679278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469767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5556616" y="1895322"/>
        <a:ext cx="419344" cy="279563"/>
      </dsp:txXfrm>
    </dsp:sp>
    <dsp:sp modelId="{5EFAFD77-9D8A-934D-9B79-0AF50BE01411}">
      <dsp:nvSpPr>
        <dsp:cNvPr id="0" name=""/>
        <dsp:cNvSpPr/>
      </dsp:nvSpPr>
      <dsp:spPr>
        <a:xfrm>
          <a:off x="6151767" y="1679278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240723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6327572" y="1895322"/>
        <a:ext cx="419344" cy="279563"/>
      </dsp:txXfrm>
    </dsp:sp>
    <dsp:sp modelId="{7962CFE6-BA96-7843-9FCE-ED55A73B29D7}">
      <dsp:nvSpPr>
        <dsp:cNvPr id="0" name=""/>
        <dsp:cNvSpPr/>
      </dsp:nvSpPr>
      <dsp:spPr>
        <a:xfrm>
          <a:off x="7308200" y="572265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156433" y="79072"/>
              </a:lnTo>
              <a:lnTo>
                <a:pt x="1156433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168112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8254961" y="788309"/>
        <a:ext cx="419344" cy="279563"/>
      </dsp:txXfrm>
    </dsp:sp>
    <dsp:sp modelId="{8D13BAC7-4A94-DB45-9035-E11CA932DCCE}">
      <dsp:nvSpPr>
        <dsp:cNvPr id="0" name=""/>
        <dsp:cNvSpPr/>
      </dsp:nvSpPr>
      <dsp:spPr>
        <a:xfrm>
          <a:off x="8079156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7782635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1341815"/>
        <a:ext cx="419344" cy="279563"/>
      </dsp:txXfrm>
    </dsp:sp>
    <dsp:sp modelId="{3C9C0F76-B1F6-A84E-BEEA-E23500872EA5}">
      <dsp:nvSpPr>
        <dsp:cNvPr id="0" name=""/>
        <dsp:cNvSpPr/>
      </dsp:nvSpPr>
      <dsp:spPr>
        <a:xfrm>
          <a:off x="8033436" y="1679278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7782635" y="1837423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1895322"/>
        <a:ext cx="419344" cy="279563"/>
      </dsp:txXfrm>
    </dsp:sp>
    <dsp:sp modelId="{A09B6F4E-8426-EB4C-8BEB-7A68D29B68EE}">
      <dsp:nvSpPr>
        <dsp:cNvPr id="0" name=""/>
        <dsp:cNvSpPr/>
      </dsp:nvSpPr>
      <dsp:spPr>
        <a:xfrm>
          <a:off x="7308200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0EFD5-B856-494F-9105-8E9C4173BEFB}">
      <dsp:nvSpPr>
        <dsp:cNvPr id="0" name=""/>
        <dsp:cNvSpPr/>
      </dsp:nvSpPr>
      <dsp:spPr>
        <a:xfrm>
          <a:off x="7011679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7098528" y="2448829"/>
        <a:ext cx="419344" cy="279563"/>
      </dsp:txXfrm>
    </dsp:sp>
    <dsp:sp modelId="{5AD02313-9463-8C47-8951-42EA095A4012}">
      <dsp:nvSpPr>
        <dsp:cNvPr id="0" name=""/>
        <dsp:cNvSpPr/>
      </dsp:nvSpPr>
      <dsp:spPr>
        <a:xfrm>
          <a:off x="8033436" y="223278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7782635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7869484" y="2448829"/>
        <a:ext cx="419344" cy="279563"/>
      </dsp:txXfrm>
    </dsp:sp>
    <dsp:sp modelId="{8D49676A-5FB6-9A48-BCA2-39DCAF706CE6}">
      <dsp:nvSpPr>
        <dsp:cNvPr id="0" name=""/>
        <dsp:cNvSpPr/>
      </dsp:nvSpPr>
      <dsp:spPr>
        <a:xfrm>
          <a:off x="7693678" y="278629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648A-E2C4-534F-89E8-3B858F2354EB}">
      <dsp:nvSpPr>
        <dsp:cNvPr id="0" name=""/>
        <dsp:cNvSpPr/>
      </dsp:nvSpPr>
      <dsp:spPr>
        <a:xfrm>
          <a:off x="7397157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7484006" y="3002335"/>
        <a:ext cx="419344" cy="279563"/>
      </dsp:txXfrm>
    </dsp:sp>
    <dsp:sp modelId="{B7AA8612-9265-704F-A423-6139B46896EE}">
      <dsp:nvSpPr>
        <dsp:cNvPr id="0" name=""/>
        <dsp:cNvSpPr/>
      </dsp:nvSpPr>
      <dsp:spPr>
        <a:xfrm>
          <a:off x="8079156" y="278629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F9135-B794-3847-815E-8905E7E0B53B}">
      <dsp:nvSpPr>
        <dsp:cNvPr id="0" name=""/>
        <dsp:cNvSpPr/>
      </dsp:nvSpPr>
      <dsp:spPr>
        <a:xfrm>
          <a:off x="8168112" y="294443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254961" y="3002335"/>
        <a:ext cx="419344" cy="279563"/>
      </dsp:txXfrm>
    </dsp:sp>
    <dsp:sp modelId="{E54B6ADA-DF36-CC4C-855A-0905D0B581D6}">
      <dsp:nvSpPr>
        <dsp:cNvPr id="0" name=""/>
        <dsp:cNvSpPr/>
      </dsp:nvSpPr>
      <dsp:spPr>
        <a:xfrm>
          <a:off x="8079156" y="223278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8553590" y="239093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640439" y="2448829"/>
        <a:ext cx="419344" cy="279563"/>
      </dsp:txXfrm>
    </dsp:sp>
    <dsp:sp modelId="{85DA041C-A306-F84E-BCE7-1AAAAE9675F2}">
      <dsp:nvSpPr>
        <dsp:cNvPr id="0" name=""/>
        <dsp:cNvSpPr/>
      </dsp:nvSpPr>
      <dsp:spPr>
        <a:xfrm>
          <a:off x="8464634" y="112577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8553590" y="1283916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8640439" y="1341815"/>
        <a:ext cx="419344" cy="279563"/>
      </dsp:txXfrm>
    </dsp:sp>
    <dsp:sp modelId="{7F5BA98C-D383-C84D-A9AF-2576823C4BA4}">
      <dsp:nvSpPr>
        <dsp:cNvPr id="0" name=""/>
        <dsp:cNvSpPr/>
      </dsp:nvSpPr>
      <dsp:spPr>
        <a:xfrm>
          <a:off x="7308200" y="572265"/>
          <a:ext cx="1927389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927389" y="79072"/>
              </a:lnTo>
              <a:lnTo>
                <a:pt x="1927389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8939068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 б</a:t>
          </a:r>
        </a:p>
      </dsp:txBody>
      <dsp:txXfrm>
        <a:off x="9025917" y="788309"/>
        <a:ext cx="419344" cy="279563"/>
      </dsp:txXfrm>
    </dsp:sp>
    <dsp:sp modelId="{26C9980D-A51D-6340-B4E1-D90E4DB49737}">
      <dsp:nvSpPr>
        <dsp:cNvPr id="0" name=""/>
        <dsp:cNvSpPr/>
      </dsp:nvSpPr>
      <dsp:spPr>
        <a:xfrm>
          <a:off x="7308200" y="572265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2698345" y="79072"/>
              </a:lnTo>
              <a:lnTo>
                <a:pt x="2698345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9710024" y="73041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9796873" y="788309"/>
        <a:ext cx="419344" cy="279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0B168-057D-634A-B59E-2772629E8802}">
      <dsp:nvSpPr>
        <dsp:cNvPr id="0" name=""/>
        <dsp:cNvSpPr/>
      </dsp:nvSpPr>
      <dsp:spPr>
        <a:xfrm>
          <a:off x="0" y="3913114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15625 ч по 30 б х 2%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58=543 750 р</a:t>
          </a:r>
        </a:p>
      </dsp:txBody>
      <dsp:txXfrm>
        <a:off x="0" y="3913114"/>
        <a:ext cx="3154680" cy="474434"/>
      </dsp:txXfrm>
    </dsp:sp>
    <dsp:sp modelId="{C92D798C-0084-904B-8BCC-B0D978C7248D}">
      <dsp:nvSpPr>
        <dsp:cNvPr id="0" name=""/>
        <dsp:cNvSpPr/>
      </dsp:nvSpPr>
      <dsp:spPr>
        <a:xfrm>
          <a:off x="0" y="3359608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3125 ч по 30 б х 3%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58=163 125 р</a:t>
          </a:r>
        </a:p>
      </dsp:txBody>
      <dsp:txXfrm>
        <a:off x="0" y="3359608"/>
        <a:ext cx="3154680" cy="474434"/>
      </dsp:txXfrm>
    </dsp:sp>
    <dsp:sp modelId="{FECD39A6-D7D0-9041-B56B-8E8A03658BE4}">
      <dsp:nvSpPr>
        <dsp:cNvPr id="0" name=""/>
        <dsp:cNvSpPr/>
      </dsp:nvSpPr>
      <dsp:spPr>
        <a:xfrm>
          <a:off x="0" y="2806101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625 ч по 30б х 3%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58=32 625 </a:t>
          </a:r>
          <a:r>
            <a:rPr lang="ru-RU" sz="1500" b="1" kern="1200" dirty="0" err="1">
              <a:solidFill>
                <a:schemeClr val="bg1"/>
              </a:solidFill>
            </a:rPr>
            <a:t>р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0" y="2806101"/>
        <a:ext cx="3154680" cy="474434"/>
      </dsp:txXfrm>
    </dsp:sp>
    <dsp:sp modelId="{DEA57323-74EB-C34A-9124-EEFFD4EBB844}">
      <dsp:nvSpPr>
        <dsp:cNvPr id="0" name=""/>
        <dsp:cNvSpPr/>
      </dsp:nvSpPr>
      <dsp:spPr>
        <a:xfrm>
          <a:off x="0" y="2252594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125 ч по 30б х 4%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58=8700 р</a:t>
          </a:r>
        </a:p>
      </dsp:txBody>
      <dsp:txXfrm>
        <a:off x="0" y="2252594"/>
        <a:ext cx="3154680" cy="474434"/>
      </dsp:txXfrm>
    </dsp:sp>
    <dsp:sp modelId="{6A476316-836C-DD45-9C02-3F6667D0F856}">
      <dsp:nvSpPr>
        <dsp:cNvPr id="0" name=""/>
        <dsp:cNvSpPr/>
      </dsp:nvSpPr>
      <dsp:spPr>
        <a:xfrm>
          <a:off x="0" y="1699088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25 ч по 30б х 5%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 = 2175 р</a:t>
          </a:r>
        </a:p>
      </dsp:txBody>
      <dsp:txXfrm>
        <a:off x="0" y="1699088"/>
        <a:ext cx="3154680" cy="474434"/>
      </dsp:txXfrm>
    </dsp:sp>
    <dsp:sp modelId="{F3366844-B469-264E-B216-F820DE6AD262}">
      <dsp:nvSpPr>
        <dsp:cNvPr id="0" name=""/>
        <dsp:cNvSpPr/>
      </dsp:nvSpPr>
      <dsp:spPr>
        <a:xfrm>
          <a:off x="0" y="1145581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5 человек по 30 б х  5% </a:t>
          </a:r>
          <a:r>
            <a:rPr lang="ru-RU" sz="1500" b="1" kern="1200" dirty="0" err="1">
              <a:solidFill>
                <a:schemeClr val="bg1"/>
              </a:solidFill>
            </a:rPr>
            <a:t>х</a:t>
          </a:r>
          <a:r>
            <a:rPr lang="ru-RU" sz="1500" b="1" kern="1200" dirty="0">
              <a:solidFill>
                <a:schemeClr val="bg1"/>
              </a:solidFill>
            </a:rPr>
            <a:t> 58 = 435 р</a:t>
          </a:r>
        </a:p>
      </dsp:txBody>
      <dsp:txXfrm>
        <a:off x="0" y="1145581"/>
        <a:ext cx="3154680" cy="474434"/>
      </dsp:txXfrm>
    </dsp:sp>
    <dsp:sp modelId="{23F2B22C-E0EE-A840-9EB0-945FE3C85CFD}">
      <dsp:nvSpPr>
        <dsp:cNvPr id="0" name=""/>
        <dsp:cNvSpPr/>
      </dsp:nvSpPr>
      <dsp:spPr>
        <a:xfrm>
          <a:off x="0" y="592074"/>
          <a:ext cx="10515600" cy="474434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592074"/>
        <a:ext cx="3154680" cy="474434"/>
      </dsp:txXfrm>
    </dsp:sp>
    <dsp:sp modelId="{9F2AD7D3-5DC2-D940-9D75-EB5505387EEF}">
      <dsp:nvSpPr>
        <dsp:cNvPr id="0" name=""/>
        <dsp:cNvSpPr/>
      </dsp:nvSpPr>
      <dsp:spPr>
        <a:xfrm>
          <a:off x="7011679" y="631611"/>
          <a:ext cx="593042" cy="395361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ВЫ</a:t>
          </a:r>
        </a:p>
      </dsp:txBody>
      <dsp:txXfrm>
        <a:off x="7098528" y="689510"/>
        <a:ext cx="419344" cy="279563"/>
      </dsp:txXfrm>
    </dsp:sp>
    <dsp:sp modelId="{018970DC-3F5D-234A-9F85-AB1986A825DE}">
      <dsp:nvSpPr>
        <dsp:cNvPr id="0" name=""/>
        <dsp:cNvSpPr/>
      </dsp:nvSpPr>
      <dsp:spPr>
        <a:xfrm>
          <a:off x="4609855" y="1026972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2698345" y="0"/>
              </a:moveTo>
              <a:lnTo>
                <a:pt x="269834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313334" y="118511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 б</a:t>
          </a:r>
        </a:p>
      </dsp:txBody>
      <dsp:txXfrm>
        <a:off x="4400183" y="1243016"/>
        <a:ext cx="419344" cy="279563"/>
      </dsp:txXfrm>
    </dsp:sp>
    <dsp:sp modelId="{9A0BBF7A-8DD6-084C-98E1-348A41C3BE1C}">
      <dsp:nvSpPr>
        <dsp:cNvPr id="0" name=""/>
        <dsp:cNvSpPr/>
      </dsp:nvSpPr>
      <dsp:spPr>
        <a:xfrm>
          <a:off x="4224377" y="158047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3927856" y="173862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014705" y="1796523"/>
        <a:ext cx="419344" cy="279563"/>
      </dsp:txXfrm>
    </dsp:sp>
    <dsp:sp modelId="{C5948E49-5FFF-E94F-9000-2167FD77568C}">
      <dsp:nvSpPr>
        <dsp:cNvPr id="0" name=""/>
        <dsp:cNvSpPr/>
      </dsp:nvSpPr>
      <dsp:spPr>
        <a:xfrm>
          <a:off x="3453422" y="2133986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156900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2350030"/>
        <a:ext cx="419344" cy="279563"/>
      </dsp:txXfrm>
    </dsp:sp>
    <dsp:sp modelId="{3572CC49-F391-0444-ABC9-6CFE55E5D2BC}">
      <dsp:nvSpPr>
        <dsp:cNvPr id="0" name=""/>
        <dsp:cNvSpPr/>
      </dsp:nvSpPr>
      <dsp:spPr>
        <a:xfrm>
          <a:off x="3407702" y="26874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156900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2903536"/>
        <a:ext cx="419344" cy="279563"/>
      </dsp:txXfrm>
    </dsp:sp>
    <dsp:sp modelId="{F81CBF76-91F1-194B-8DA6-B4E61A8BA725}">
      <dsp:nvSpPr>
        <dsp:cNvPr id="0" name=""/>
        <dsp:cNvSpPr/>
      </dsp:nvSpPr>
      <dsp:spPr>
        <a:xfrm>
          <a:off x="3407702" y="3240999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D035F-2FCB-CB43-B46C-23AE407E47B0}">
      <dsp:nvSpPr>
        <dsp:cNvPr id="0" name=""/>
        <dsp:cNvSpPr/>
      </dsp:nvSpPr>
      <dsp:spPr>
        <a:xfrm>
          <a:off x="3156900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3243749" y="3457043"/>
        <a:ext cx="419344" cy="279563"/>
      </dsp:txXfrm>
    </dsp:sp>
    <dsp:sp modelId="{70C98396-DB80-A444-87B8-52DD147011F4}">
      <dsp:nvSpPr>
        <dsp:cNvPr id="0" name=""/>
        <dsp:cNvSpPr/>
      </dsp:nvSpPr>
      <dsp:spPr>
        <a:xfrm>
          <a:off x="3407702" y="3794506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A9B89-4A97-5948-B145-42A275AE0689}">
      <dsp:nvSpPr>
        <dsp:cNvPr id="0" name=""/>
        <dsp:cNvSpPr/>
      </dsp:nvSpPr>
      <dsp:spPr>
        <a:xfrm>
          <a:off x="3156900" y="395265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3243749" y="4010550"/>
        <a:ext cx="419344" cy="279563"/>
      </dsp:txXfrm>
    </dsp:sp>
    <dsp:sp modelId="{E60A3F02-E7BD-E047-A522-69F0E91AD284}">
      <dsp:nvSpPr>
        <dsp:cNvPr id="0" name=""/>
        <dsp:cNvSpPr/>
      </dsp:nvSpPr>
      <dsp:spPr>
        <a:xfrm>
          <a:off x="4178657" y="2133986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3927856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4014705" y="2350030"/>
        <a:ext cx="419344" cy="279563"/>
      </dsp:txXfrm>
    </dsp:sp>
    <dsp:sp modelId="{ECDCBC58-5A61-6149-BFDF-6BB8D47BB5E1}">
      <dsp:nvSpPr>
        <dsp:cNvPr id="0" name=""/>
        <dsp:cNvSpPr/>
      </dsp:nvSpPr>
      <dsp:spPr>
        <a:xfrm>
          <a:off x="4224377" y="2133986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698812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4785661" y="2350030"/>
        <a:ext cx="419344" cy="279563"/>
      </dsp:txXfrm>
    </dsp:sp>
    <dsp:sp modelId="{B4C01663-9F17-FD46-AB61-76E6FFED454E}">
      <dsp:nvSpPr>
        <dsp:cNvPr id="0" name=""/>
        <dsp:cNvSpPr/>
      </dsp:nvSpPr>
      <dsp:spPr>
        <a:xfrm>
          <a:off x="4224377" y="26874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3927856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014705" y="2903536"/>
        <a:ext cx="419344" cy="279563"/>
      </dsp:txXfrm>
    </dsp:sp>
    <dsp:sp modelId="{B5CAFE05-0BDB-EB4A-9BE5-3C5C1F286E39}">
      <dsp:nvSpPr>
        <dsp:cNvPr id="0" name=""/>
        <dsp:cNvSpPr/>
      </dsp:nvSpPr>
      <dsp:spPr>
        <a:xfrm>
          <a:off x="4949613" y="26874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698812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2903536"/>
        <a:ext cx="419344" cy="279563"/>
      </dsp:txXfrm>
    </dsp:sp>
    <dsp:sp modelId="{73362B28-A570-C049-8C20-5BFFCF32A29C}">
      <dsp:nvSpPr>
        <dsp:cNvPr id="0" name=""/>
        <dsp:cNvSpPr/>
      </dsp:nvSpPr>
      <dsp:spPr>
        <a:xfrm>
          <a:off x="4995333" y="26874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469767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556616" y="2903536"/>
        <a:ext cx="419344" cy="279563"/>
      </dsp:txXfrm>
    </dsp:sp>
    <dsp:sp modelId="{96D0905F-0EF0-1B4B-9948-E9AD7AA33CA3}">
      <dsp:nvSpPr>
        <dsp:cNvPr id="0" name=""/>
        <dsp:cNvSpPr/>
      </dsp:nvSpPr>
      <dsp:spPr>
        <a:xfrm>
          <a:off x="4995333" y="3240999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4612-2FAD-4E42-88BE-B05A144DDA6F}">
      <dsp:nvSpPr>
        <dsp:cNvPr id="0" name=""/>
        <dsp:cNvSpPr/>
      </dsp:nvSpPr>
      <dsp:spPr>
        <a:xfrm>
          <a:off x="4698812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785661" y="3457043"/>
        <a:ext cx="419344" cy="279563"/>
      </dsp:txXfrm>
    </dsp:sp>
    <dsp:sp modelId="{ED997D2A-83A8-F64D-B6EC-8AA412377F23}">
      <dsp:nvSpPr>
        <dsp:cNvPr id="0" name=""/>
        <dsp:cNvSpPr/>
      </dsp:nvSpPr>
      <dsp:spPr>
        <a:xfrm>
          <a:off x="5720569" y="3240999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167C-6414-7C4E-AA29-5D03975F5940}">
      <dsp:nvSpPr>
        <dsp:cNvPr id="0" name=""/>
        <dsp:cNvSpPr/>
      </dsp:nvSpPr>
      <dsp:spPr>
        <a:xfrm>
          <a:off x="5469767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5556616" y="3457043"/>
        <a:ext cx="419344" cy="279563"/>
      </dsp:txXfrm>
    </dsp:sp>
    <dsp:sp modelId="{CDBC0D5E-D2DC-9543-91B3-54356CFA8F76}">
      <dsp:nvSpPr>
        <dsp:cNvPr id="0" name=""/>
        <dsp:cNvSpPr/>
      </dsp:nvSpPr>
      <dsp:spPr>
        <a:xfrm>
          <a:off x="5766289" y="3240999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B35B-00D0-CB4F-9FDE-57CA07039E35}">
      <dsp:nvSpPr>
        <dsp:cNvPr id="0" name=""/>
        <dsp:cNvSpPr/>
      </dsp:nvSpPr>
      <dsp:spPr>
        <a:xfrm>
          <a:off x="6240723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6327572" y="3457043"/>
        <a:ext cx="419344" cy="279563"/>
      </dsp:txXfrm>
    </dsp:sp>
    <dsp:sp modelId="{C2654F19-A450-3A41-B691-EA61728B4175}">
      <dsp:nvSpPr>
        <dsp:cNvPr id="0" name=""/>
        <dsp:cNvSpPr/>
      </dsp:nvSpPr>
      <dsp:spPr>
        <a:xfrm>
          <a:off x="4609855" y="158047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698812" y="173862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4785661" y="1796523"/>
        <a:ext cx="419344" cy="279563"/>
      </dsp:txXfrm>
    </dsp:sp>
    <dsp:sp modelId="{F751BE01-77D5-694F-9BD4-356A9649CFE1}">
      <dsp:nvSpPr>
        <dsp:cNvPr id="0" name=""/>
        <dsp:cNvSpPr/>
      </dsp:nvSpPr>
      <dsp:spPr>
        <a:xfrm>
          <a:off x="6151767" y="1026972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5855245" y="118511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 б</a:t>
          </a:r>
        </a:p>
      </dsp:txBody>
      <dsp:txXfrm>
        <a:off x="5942094" y="1243016"/>
        <a:ext cx="419344" cy="279563"/>
      </dsp:txXfrm>
    </dsp:sp>
    <dsp:sp modelId="{0FCD787F-DF77-D94D-B955-285EEB67A6CE}">
      <dsp:nvSpPr>
        <dsp:cNvPr id="0" name=""/>
        <dsp:cNvSpPr/>
      </dsp:nvSpPr>
      <dsp:spPr>
        <a:xfrm>
          <a:off x="6106047" y="1580479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5855245" y="173862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5942094" y="1796523"/>
        <a:ext cx="419344" cy="279563"/>
      </dsp:txXfrm>
    </dsp:sp>
    <dsp:sp modelId="{47B2307E-240A-4F44-B4D5-DE2E14FFD691}">
      <dsp:nvSpPr>
        <dsp:cNvPr id="0" name=""/>
        <dsp:cNvSpPr/>
      </dsp:nvSpPr>
      <dsp:spPr>
        <a:xfrm>
          <a:off x="5766289" y="2133986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469767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5556616" y="2350030"/>
        <a:ext cx="419344" cy="279563"/>
      </dsp:txXfrm>
    </dsp:sp>
    <dsp:sp modelId="{5EFAFD77-9D8A-934D-9B79-0AF50BE01411}">
      <dsp:nvSpPr>
        <dsp:cNvPr id="0" name=""/>
        <dsp:cNvSpPr/>
      </dsp:nvSpPr>
      <dsp:spPr>
        <a:xfrm>
          <a:off x="6151767" y="2133986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240723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6327572" y="2350030"/>
        <a:ext cx="419344" cy="279563"/>
      </dsp:txXfrm>
    </dsp:sp>
    <dsp:sp modelId="{7962CFE6-BA96-7843-9FCE-ED55A73B29D7}">
      <dsp:nvSpPr>
        <dsp:cNvPr id="0" name=""/>
        <dsp:cNvSpPr/>
      </dsp:nvSpPr>
      <dsp:spPr>
        <a:xfrm>
          <a:off x="7308200" y="1026972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156433" y="79072"/>
              </a:lnTo>
              <a:lnTo>
                <a:pt x="1156433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168112" y="118511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8254961" y="1243016"/>
        <a:ext cx="419344" cy="279563"/>
      </dsp:txXfrm>
    </dsp:sp>
    <dsp:sp modelId="{8D13BAC7-4A94-DB45-9035-E11CA932DCCE}">
      <dsp:nvSpPr>
        <dsp:cNvPr id="0" name=""/>
        <dsp:cNvSpPr/>
      </dsp:nvSpPr>
      <dsp:spPr>
        <a:xfrm>
          <a:off x="8079156" y="158047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7782635" y="173862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1796523"/>
        <a:ext cx="419344" cy="279563"/>
      </dsp:txXfrm>
    </dsp:sp>
    <dsp:sp modelId="{3C9C0F76-B1F6-A84E-BEEA-E23500872EA5}">
      <dsp:nvSpPr>
        <dsp:cNvPr id="0" name=""/>
        <dsp:cNvSpPr/>
      </dsp:nvSpPr>
      <dsp:spPr>
        <a:xfrm>
          <a:off x="8033436" y="2133986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7782635" y="2292131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30</a:t>
          </a:r>
        </a:p>
      </dsp:txBody>
      <dsp:txXfrm>
        <a:off x="7869484" y="2350030"/>
        <a:ext cx="419344" cy="279563"/>
      </dsp:txXfrm>
    </dsp:sp>
    <dsp:sp modelId="{A09B6F4E-8426-EB4C-8BEB-7A68D29B68EE}">
      <dsp:nvSpPr>
        <dsp:cNvPr id="0" name=""/>
        <dsp:cNvSpPr/>
      </dsp:nvSpPr>
      <dsp:spPr>
        <a:xfrm>
          <a:off x="7308200" y="26874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0EFD5-B856-494F-9105-8E9C4173BEFB}">
      <dsp:nvSpPr>
        <dsp:cNvPr id="0" name=""/>
        <dsp:cNvSpPr/>
      </dsp:nvSpPr>
      <dsp:spPr>
        <a:xfrm>
          <a:off x="7011679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250</a:t>
          </a:r>
        </a:p>
      </dsp:txBody>
      <dsp:txXfrm>
        <a:off x="7098528" y="2903536"/>
        <a:ext cx="419344" cy="279563"/>
      </dsp:txXfrm>
    </dsp:sp>
    <dsp:sp modelId="{5AD02313-9463-8C47-8951-42EA095A4012}">
      <dsp:nvSpPr>
        <dsp:cNvPr id="0" name=""/>
        <dsp:cNvSpPr/>
      </dsp:nvSpPr>
      <dsp:spPr>
        <a:xfrm>
          <a:off x="8033436" y="268749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7782635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</a:t>
          </a:r>
        </a:p>
      </dsp:txBody>
      <dsp:txXfrm>
        <a:off x="7869484" y="2903536"/>
        <a:ext cx="419344" cy="279563"/>
      </dsp:txXfrm>
    </dsp:sp>
    <dsp:sp modelId="{8D49676A-5FB6-9A48-BCA2-39DCAF706CE6}">
      <dsp:nvSpPr>
        <dsp:cNvPr id="0" name=""/>
        <dsp:cNvSpPr/>
      </dsp:nvSpPr>
      <dsp:spPr>
        <a:xfrm>
          <a:off x="7693678" y="324099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648A-E2C4-534F-89E8-3B858F2354EB}">
      <dsp:nvSpPr>
        <dsp:cNvPr id="0" name=""/>
        <dsp:cNvSpPr/>
      </dsp:nvSpPr>
      <dsp:spPr>
        <a:xfrm>
          <a:off x="7397157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</a:t>
          </a:r>
        </a:p>
      </dsp:txBody>
      <dsp:txXfrm>
        <a:off x="7484006" y="3457043"/>
        <a:ext cx="419344" cy="279563"/>
      </dsp:txXfrm>
    </dsp:sp>
    <dsp:sp modelId="{B7AA8612-9265-704F-A423-6139B46896EE}">
      <dsp:nvSpPr>
        <dsp:cNvPr id="0" name=""/>
        <dsp:cNvSpPr/>
      </dsp:nvSpPr>
      <dsp:spPr>
        <a:xfrm>
          <a:off x="8079156" y="324099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F9135-B794-3847-815E-8905E7E0B53B}">
      <dsp:nvSpPr>
        <dsp:cNvPr id="0" name=""/>
        <dsp:cNvSpPr/>
      </dsp:nvSpPr>
      <dsp:spPr>
        <a:xfrm>
          <a:off x="8168112" y="339914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254961" y="3457043"/>
        <a:ext cx="419344" cy="279563"/>
      </dsp:txXfrm>
    </dsp:sp>
    <dsp:sp modelId="{E54B6ADA-DF36-CC4C-855A-0905D0B581D6}">
      <dsp:nvSpPr>
        <dsp:cNvPr id="0" name=""/>
        <dsp:cNvSpPr/>
      </dsp:nvSpPr>
      <dsp:spPr>
        <a:xfrm>
          <a:off x="8079156" y="268749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8553590" y="284563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8640439" y="2903536"/>
        <a:ext cx="419344" cy="279563"/>
      </dsp:txXfrm>
    </dsp:sp>
    <dsp:sp modelId="{85DA041C-A306-F84E-BCE7-1AAAAE9675F2}">
      <dsp:nvSpPr>
        <dsp:cNvPr id="0" name=""/>
        <dsp:cNvSpPr/>
      </dsp:nvSpPr>
      <dsp:spPr>
        <a:xfrm>
          <a:off x="8464634" y="158047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8553590" y="173862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25</a:t>
          </a:r>
        </a:p>
      </dsp:txBody>
      <dsp:txXfrm>
        <a:off x="8640439" y="1796523"/>
        <a:ext cx="419344" cy="279563"/>
      </dsp:txXfrm>
    </dsp:sp>
    <dsp:sp modelId="{7F5BA98C-D383-C84D-A9AF-2576823C4BA4}">
      <dsp:nvSpPr>
        <dsp:cNvPr id="0" name=""/>
        <dsp:cNvSpPr/>
      </dsp:nvSpPr>
      <dsp:spPr>
        <a:xfrm>
          <a:off x="7308200" y="1026972"/>
          <a:ext cx="1927389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927389" y="79072"/>
              </a:lnTo>
              <a:lnTo>
                <a:pt x="1927389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8939068" y="118511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20 б</a:t>
          </a:r>
        </a:p>
      </dsp:txBody>
      <dsp:txXfrm>
        <a:off x="9025917" y="1243016"/>
        <a:ext cx="419344" cy="279563"/>
      </dsp:txXfrm>
    </dsp:sp>
    <dsp:sp modelId="{26C9980D-A51D-6340-B4E1-D90E4DB49737}">
      <dsp:nvSpPr>
        <dsp:cNvPr id="0" name=""/>
        <dsp:cNvSpPr/>
      </dsp:nvSpPr>
      <dsp:spPr>
        <a:xfrm>
          <a:off x="7308200" y="1026972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2698345" y="79072"/>
              </a:lnTo>
              <a:lnTo>
                <a:pt x="2698345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9710024" y="118511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100 б</a:t>
          </a:r>
        </a:p>
      </dsp:txBody>
      <dsp:txXfrm>
        <a:off x="9796873" y="1243016"/>
        <a:ext cx="419344" cy="279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A74B-4931-DE41-95F5-914960C1C944}">
      <dsp:nvSpPr>
        <dsp:cNvPr id="0" name=""/>
        <dsp:cNvSpPr/>
      </dsp:nvSpPr>
      <dsp:spPr>
        <a:xfrm rot="5400000">
          <a:off x="329618" y="2063508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A565D-BC3C-544A-A1A8-6EA9EC6E15E5}">
      <dsp:nvSpPr>
        <dsp:cNvPr id="0" name=""/>
        <dsp:cNvSpPr/>
      </dsp:nvSpPr>
      <dsp:spPr>
        <a:xfrm>
          <a:off x="164009" y="2556761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Partner</a:t>
          </a:r>
          <a:endParaRPr lang="ru-RU" sz="2400" b="1" kern="1200" dirty="0"/>
        </a:p>
      </dsp:txBody>
      <dsp:txXfrm>
        <a:off x="164009" y="2556761"/>
        <a:ext cx="1490408" cy="1306430"/>
      </dsp:txXfrm>
    </dsp:sp>
    <dsp:sp modelId="{906CAE34-CCBE-E946-BA62-F9A6E47D69BA}">
      <dsp:nvSpPr>
        <dsp:cNvPr id="0" name=""/>
        <dsp:cNvSpPr/>
      </dsp:nvSpPr>
      <dsp:spPr>
        <a:xfrm>
          <a:off x="1373208" y="1941970"/>
          <a:ext cx="281209" cy="281209"/>
        </a:xfrm>
        <a:prstGeom prst="triangle">
          <a:avLst>
            <a:gd name="adj" fmla="val 10000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5BDD0-3DA1-1440-B268-EBE86134BD13}">
      <dsp:nvSpPr>
        <dsp:cNvPr id="0" name=""/>
        <dsp:cNvSpPr/>
      </dsp:nvSpPr>
      <dsp:spPr>
        <a:xfrm rot="5400000">
          <a:off x="2154169" y="1612022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9B311-49C2-9942-8F90-920406E90CF6}">
      <dsp:nvSpPr>
        <dsp:cNvPr id="0" name=""/>
        <dsp:cNvSpPr/>
      </dsp:nvSpPr>
      <dsp:spPr>
        <a:xfrm>
          <a:off x="1988560" y="2105274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Business Partner</a:t>
          </a:r>
          <a:endParaRPr lang="ru-RU" sz="2400" b="1" kern="1200" dirty="0"/>
        </a:p>
      </dsp:txBody>
      <dsp:txXfrm>
        <a:off x="1988560" y="2105274"/>
        <a:ext cx="1490408" cy="1306430"/>
      </dsp:txXfrm>
    </dsp:sp>
    <dsp:sp modelId="{0F860B43-B39C-0347-B7B1-BC5BFEDF89A7}">
      <dsp:nvSpPr>
        <dsp:cNvPr id="0" name=""/>
        <dsp:cNvSpPr/>
      </dsp:nvSpPr>
      <dsp:spPr>
        <a:xfrm>
          <a:off x="3197759" y="1490483"/>
          <a:ext cx="281209" cy="281209"/>
        </a:xfrm>
        <a:prstGeom prst="triangle">
          <a:avLst>
            <a:gd name="adj" fmla="val 10000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65566-E76A-454E-BA55-2F988C6C4136}">
      <dsp:nvSpPr>
        <dsp:cNvPr id="0" name=""/>
        <dsp:cNvSpPr/>
      </dsp:nvSpPr>
      <dsp:spPr>
        <a:xfrm rot="5400000">
          <a:off x="3978719" y="1160535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37703-681A-B047-B03D-AF57D4E61680}">
      <dsp:nvSpPr>
        <dsp:cNvPr id="0" name=""/>
        <dsp:cNvSpPr/>
      </dsp:nvSpPr>
      <dsp:spPr>
        <a:xfrm>
          <a:off x="3813110" y="1653787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i="0" u="none" kern="1200" dirty="0"/>
            <a:t>Manager</a:t>
          </a:r>
          <a:endParaRPr lang="ru-RU" sz="2400" b="1" kern="1200" dirty="0"/>
        </a:p>
      </dsp:txBody>
      <dsp:txXfrm>
        <a:off x="3813110" y="1653787"/>
        <a:ext cx="1490408" cy="1306430"/>
      </dsp:txXfrm>
    </dsp:sp>
    <dsp:sp modelId="{08758F62-ACC0-2F43-8E4A-EA8E7FDD5573}">
      <dsp:nvSpPr>
        <dsp:cNvPr id="0" name=""/>
        <dsp:cNvSpPr/>
      </dsp:nvSpPr>
      <dsp:spPr>
        <a:xfrm>
          <a:off x="5022309" y="1038996"/>
          <a:ext cx="281209" cy="281209"/>
        </a:xfrm>
        <a:prstGeom prst="triangle">
          <a:avLst>
            <a:gd name="adj" fmla="val 10000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6EED-3143-B544-9EF9-F81610AE06AC}">
      <dsp:nvSpPr>
        <dsp:cNvPr id="0" name=""/>
        <dsp:cNvSpPr/>
      </dsp:nvSpPr>
      <dsp:spPr>
        <a:xfrm rot="5400000">
          <a:off x="5803270" y="709048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4A08C-3A1D-4046-94F2-E3D0C5CE21D6}">
      <dsp:nvSpPr>
        <dsp:cNvPr id="0" name=""/>
        <dsp:cNvSpPr/>
      </dsp:nvSpPr>
      <dsp:spPr>
        <a:xfrm>
          <a:off x="5637661" y="1202300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i="0" u="none" kern="1200" dirty="0"/>
            <a:t>Leader</a:t>
          </a:r>
          <a:endParaRPr lang="ru-RU" sz="2400" b="1" kern="1200" dirty="0"/>
        </a:p>
      </dsp:txBody>
      <dsp:txXfrm>
        <a:off x="5637661" y="1202300"/>
        <a:ext cx="1490408" cy="1306430"/>
      </dsp:txXfrm>
    </dsp:sp>
    <dsp:sp modelId="{0E829BEA-7CFD-B345-BBFC-850B3095B675}">
      <dsp:nvSpPr>
        <dsp:cNvPr id="0" name=""/>
        <dsp:cNvSpPr/>
      </dsp:nvSpPr>
      <dsp:spPr>
        <a:xfrm>
          <a:off x="6846860" y="587510"/>
          <a:ext cx="281209" cy="281209"/>
        </a:xfrm>
        <a:prstGeom prst="triangle">
          <a:avLst>
            <a:gd name="adj" fmla="val 10000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CB02E-1BAC-3A40-A8CB-379F4B530E3F}">
      <dsp:nvSpPr>
        <dsp:cNvPr id="0" name=""/>
        <dsp:cNvSpPr/>
      </dsp:nvSpPr>
      <dsp:spPr>
        <a:xfrm rot="5400000">
          <a:off x="7627820" y="257561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BFEC4-AD22-3A4C-949B-B371E28A0012}">
      <dsp:nvSpPr>
        <dsp:cNvPr id="0" name=""/>
        <dsp:cNvSpPr/>
      </dsp:nvSpPr>
      <dsp:spPr>
        <a:xfrm>
          <a:off x="7462211" y="750813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i="0" u="none" kern="1200" dirty="0"/>
            <a:t>Master</a:t>
          </a:r>
          <a:endParaRPr lang="ru-RU" sz="2400" b="1" kern="1200" dirty="0"/>
        </a:p>
      </dsp:txBody>
      <dsp:txXfrm>
        <a:off x="7462211" y="750813"/>
        <a:ext cx="1490408" cy="1306430"/>
      </dsp:txXfrm>
    </dsp:sp>
    <dsp:sp modelId="{14E30CBF-1660-5D49-9C18-AF315DA350F3}">
      <dsp:nvSpPr>
        <dsp:cNvPr id="0" name=""/>
        <dsp:cNvSpPr/>
      </dsp:nvSpPr>
      <dsp:spPr>
        <a:xfrm>
          <a:off x="8671410" y="136023"/>
          <a:ext cx="281209" cy="281209"/>
        </a:xfrm>
        <a:prstGeom prst="triangle">
          <a:avLst>
            <a:gd name="adj" fmla="val 10000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089BF-A5EB-8049-9DF7-451F051E2453}">
      <dsp:nvSpPr>
        <dsp:cNvPr id="0" name=""/>
        <dsp:cNvSpPr/>
      </dsp:nvSpPr>
      <dsp:spPr>
        <a:xfrm rot="5400000">
          <a:off x="9452371" y="-193925"/>
          <a:ext cx="992118" cy="1650862"/>
        </a:xfrm>
        <a:prstGeom prst="corner">
          <a:avLst>
            <a:gd name="adj1" fmla="val 16120"/>
            <a:gd name="adj2" fmla="val 16110"/>
          </a:avLst>
        </a:prstGeom>
        <a:solidFill>
          <a:srgbClr val="39BE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4801-B74E-3C4A-B14B-97F6D5AC5C07}">
      <dsp:nvSpPr>
        <dsp:cNvPr id="0" name=""/>
        <dsp:cNvSpPr/>
      </dsp:nvSpPr>
      <dsp:spPr>
        <a:xfrm>
          <a:off x="9286762" y="299326"/>
          <a:ext cx="1490408" cy="130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i="0" u="none" kern="1200" dirty="0"/>
            <a:t>Elite Master</a:t>
          </a:r>
          <a:endParaRPr lang="ru-RU" sz="2400" b="1" kern="1200" dirty="0"/>
        </a:p>
      </dsp:txBody>
      <dsp:txXfrm>
        <a:off x="9286762" y="299326"/>
        <a:ext cx="1490408" cy="1306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4D84-9AA4-4635-8D5A-C30537103D51}">
      <dsp:nvSpPr>
        <dsp:cNvPr id="0" name=""/>
        <dsp:cNvSpPr/>
      </dsp:nvSpPr>
      <dsp:spPr>
        <a:xfrm>
          <a:off x="0" y="3588471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6 600 р </a:t>
          </a:r>
        </a:p>
      </dsp:txBody>
      <dsp:txXfrm>
        <a:off x="0" y="3588471"/>
        <a:ext cx="3154680" cy="474434"/>
      </dsp:txXfrm>
    </dsp:sp>
    <dsp:sp modelId="{FECD39A6-D7D0-9041-B56B-8E8A03658BE4}">
      <dsp:nvSpPr>
        <dsp:cNvPr id="0" name=""/>
        <dsp:cNvSpPr/>
      </dsp:nvSpPr>
      <dsp:spPr>
        <a:xfrm>
          <a:off x="0" y="3043789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6 900 р </a:t>
          </a:r>
        </a:p>
      </dsp:txBody>
      <dsp:txXfrm>
        <a:off x="0" y="3043789"/>
        <a:ext cx="3154680" cy="474434"/>
      </dsp:txXfrm>
    </dsp:sp>
    <dsp:sp modelId="{DEA57323-74EB-C34A-9124-EEFFD4EBB844}">
      <dsp:nvSpPr>
        <dsp:cNvPr id="0" name=""/>
        <dsp:cNvSpPr/>
      </dsp:nvSpPr>
      <dsp:spPr>
        <a:xfrm>
          <a:off x="0" y="2490282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22 800 Р</a:t>
          </a:r>
        </a:p>
      </dsp:txBody>
      <dsp:txXfrm>
        <a:off x="0" y="2490282"/>
        <a:ext cx="3154680" cy="474434"/>
      </dsp:txXfrm>
    </dsp:sp>
    <dsp:sp modelId="{6A476316-836C-DD45-9C02-3F6667D0F856}">
      <dsp:nvSpPr>
        <dsp:cNvPr id="0" name=""/>
        <dsp:cNvSpPr/>
      </dsp:nvSpPr>
      <dsp:spPr>
        <a:xfrm>
          <a:off x="0" y="1936776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45 800 Р</a:t>
          </a:r>
        </a:p>
      </dsp:txBody>
      <dsp:txXfrm>
        <a:off x="0" y="1936776"/>
        <a:ext cx="3154680" cy="474434"/>
      </dsp:txXfrm>
    </dsp:sp>
    <dsp:sp modelId="{F3366844-B469-264E-B216-F820DE6AD262}">
      <dsp:nvSpPr>
        <dsp:cNvPr id="0" name=""/>
        <dsp:cNvSpPr/>
      </dsp:nvSpPr>
      <dsp:spPr>
        <a:xfrm>
          <a:off x="0" y="1383269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20% = 143 600 Р </a:t>
          </a:r>
        </a:p>
      </dsp:txBody>
      <dsp:txXfrm>
        <a:off x="0" y="1383269"/>
        <a:ext cx="3154680" cy="474434"/>
      </dsp:txXfrm>
    </dsp:sp>
    <dsp:sp modelId="{23F2B22C-E0EE-A840-9EB0-945FE3C85CFD}">
      <dsp:nvSpPr>
        <dsp:cNvPr id="0" name=""/>
        <dsp:cNvSpPr/>
      </dsp:nvSpPr>
      <dsp:spPr>
        <a:xfrm>
          <a:off x="0" y="829762"/>
          <a:ext cx="10515600" cy="474434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829762"/>
        <a:ext cx="3154680" cy="474434"/>
      </dsp:txXfrm>
    </dsp:sp>
    <dsp:sp modelId="{9F2AD7D3-5DC2-D940-9D75-EB5505387EEF}">
      <dsp:nvSpPr>
        <dsp:cNvPr id="0" name=""/>
        <dsp:cNvSpPr/>
      </dsp:nvSpPr>
      <dsp:spPr>
        <a:xfrm>
          <a:off x="7011679" y="869298"/>
          <a:ext cx="593042" cy="395361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ВЫ</a:t>
          </a:r>
        </a:p>
      </dsp:txBody>
      <dsp:txXfrm>
        <a:off x="7098528" y="927197"/>
        <a:ext cx="419344" cy="279563"/>
      </dsp:txXfrm>
    </dsp:sp>
    <dsp:sp modelId="{018970DC-3F5D-234A-9F85-AB1986A825DE}">
      <dsp:nvSpPr>
        <dsp:cNvPr id="0" name=""/>
        <dsp:cNvSpPr/>
      </dsp:nvSpPr>
      <dsp:spPr>
        <a:xfrm>
          <a:off x="4609855" y="1264660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2698345" y="0"/>
              </a:moveTo>
              <a:lnTo>
                <a:pt x="269834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313334" y="142280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200 000</a:t>
          </a:r>
        </a:p>
      </dsp:txBody>
      <dsp:txXfrm>
        <a:off x="4400183" y="1480704"/>
        <a:ext cx="419344" cy="279563"/>
      </dsp:txXfrm>
    </dsp:sp>
    <dsp:sp modelId="{9A0BBF7A-8DD6-084C-98E1-348A41C3BE1C}">
      <dsp:nvSpPr>
        <dsp:cNvPr id="0" name=""/>
        <dsp:cNvSpPr/>
      </dsp:nvSpPr>
      <dsp:spPr>
        <a:xfrm>
          <a:off x="4224377" y="181816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3927856" y="197631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50 000</a:t>
          </a:r>
        </a:p>
      </dsp:txBody>
      <dsp:txXfrm>
        <a:off x="4014705" y="2034211"/>
        <a:ext cx="419344" cy="279563"/>
      </dsp:txXfrm>
    </dsp:sp>
    <dsp:sp modelId="{C5948E49-5FFF-E94F-9000-2167FD77568C}">
      <dsp:nvSpPr>
        <dsp:cNvPr id="0" name=""/>
        <dsp:cNvSpPr/>
      </dsp:nvSpPr>
      <dsp:spPr>
        <a:xfrm>
          <a:off x="3453422" y="2371674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156900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30</a:t>
          </a:r>
          <a:r>
            <a:rPr lang="ru-RU" sz="800" b="1" kern="1200" baseline="0" dirty="0"/>
            <a:t> 000</a:t>
          </a:r>
          <a:endParaRPr lang="ru-RU" sz="800" b="1" kern="1200" dirty="0"/>
        </a:p>
      </dsp:txBody>
      <dsp:txXfrm>
        <a:off x="3243749" y="2587717"/>
        <a:ext cx="419344" cy="279563"/>
      </dsp:txXfrm>
    </dsp:sp>
    <dsp:sp modelId="{3572CC49-F391-0444-ABC9-6CFE55E5D2BC}">
      <dsp:nvSpPr>
        <dsp:cNvPr id="0" name=""/>
        <dsp:cNvSpPr/>
      </dsp:nvSpPr>
      <dsp:spPr>
        <a:xfrm>
          <a:off x="3407702" y="2925180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156900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 Р</a:t>
          </a:r>
        </a:p>
      </dsp:txBody>
      <dsp:txXfrm>
        <a:off x="3243749" y="3141224"/>
        <a:ext cx="419344" cy="279563"/>
      </dsp:txXfrm>
    </dsp:sp>
    <dsp:sp modelId="{6F52A59B-C7B4-4AF4-8829-7E23CCCC45E6}">
      <dsp:nvSpPr>
        <dsp:cNvPr id="0" name=""/>
        <dsp:cNvSpPr/>
      </dsp:nvSpPr>
      <dsp:spPr>
        <a:xfrm>
          <a:off x="3407702" y="3478687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E61AB-B134-4F82-99F3-28CB6F6A7F53}">
      <dsp:nvSpPr>
        <dsp:cNvPr id="0" name=""/>
        <dsp:cNvSpPr/>
      </dsp:nvSpPr>
      <dsp:spPr>
        <a:xfrm>
          <a:off x="3156900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3 000 Р</a:t>
          </a:r>
        </a:p>
      </dsp:txBody>
      <dsp:txXfrm>
        <a:off x="3243749" y="3694731"/>
        <a:ext cx="419344" cy="279563"/>
      </dsp:txXfrm>
    </dsp:sp>
    <dsp:sp modelId="{E60A3F02-E7BD-E047-A522-69F0E91AD284}">
      <dsp:nvSpPr>
        <dsp:cNvPr id="0" name=""/>
        <dsp:cNvSpPr/>
      </dsp:nvSpPr>
      <dsp:spPr>
        <a:xfrm>
          <a:off x="4178657" y="2371674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3927856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</a:t>
          </a:r>
          <a:r>
            <a:rPr lang="ru-RU" sz="800" b="1" kern="1200" baseline="0" dirty="0"/>
            <a:t> 000</a:t>
          </a:r>
          <a:endParaRPr lang="ru-RU" sz="800" b="1" kern="1200" dirty="0"/>
        </a:p>
      </dsp:txBody>
      <dsp:txXfrm>
        <a:off x="4014705" y="2587717"/>
        <a:ext cx="419344" cy="279563"/>
      </dsp:txXfrm>
    </dsp:sp>
    <dsp:sp modelId="{ECDCBC58-5A61-6149-BFDF-6BB8D47BB5E1}">
      <dsp:nvSpPr>
        <dsp:cNvPr id="0" name=""/>
        <dsp:cNvSpPr/>
      </dsp:nvSpPr>
      <dsp:spPr>
        <a:xfrm>
          <a:off x="4224377" y="2371674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698812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100 000</a:t>
          </a:r>
        </a:p>
      </dsp:txBody>
      <dsp:txXfrm>
        <a:off x="4785661" y="2587717"/>
        <a:ext cx="419344" cy="279563"/>
      </dsp:txXfrm>
    </dsp:sp>
    <dsp:sp modelId="{B4C01663-9F17-FD46-AB61-76E6FFED454E}">
      <dsp:nvSpPr>
        <dsp:cNvPr id="0" name=""/>
        <dsp:cNvSpPr/>
      </dsp:nvSpPr>
      <dsp:spPr>
        <a:xfrm>
          <a:off x="4224377" y="2925180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3927856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 Р</a:t>
          </a:r>
        </a:p>
      </dsp:txBody>
      <dsp:txXfrm>
        <a:off x="4014705" y="3141224"/>
        <a:ext cx="419344" cy="279563"/>
      </dsp:txXfrm>
    </dsp:sp>
    <dsp:sp modelId="{B5CAFE05-0BDB-EB4A-9BE5-3C5C1F286E39}">
      <dsp:nvSpPr>
        <dsp:cNvPr id="0" name=""/>
        <dsp:cNvSpPr/>
      </dsp:nvSpPr>
      <dsp:spPr>
        <a:xfrm>
          <a:off x="4949613" y="2925180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698812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20 000Р</a:t>
          </a:r>
        </a:p>
      </dsp:txBody>
      <dsp:txXfrm>
        <a:off x="4785661" y="3141224"/>
        <a:ext cx="419344" cy="279563"/>
      </dsp:txXfrm>
    </dsp:sp>
    <dsp:sp modelId="{063B52C3-370B-405B-8DC9-4383A167BEA0}">
      <dsp:nvSpPr>
        <dsp:cNvPr id="0" name=""/>
        <dsp:cNvSpPr/>
      </dsp:nvSpPr>
      <dsp:spPr>
        <a:xfrm>
          <a:off x="4224377" y="3478687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CD7D-3E1B-4555-94FC-5BD73FFDC27E}">
      <dsp:nvSpPr>
        <dsp:cNvPr id="0" name=""/>
        <dsp:cNvSpPr/>
      </dsp:nvSpPr>
      <dsp:spPr>
        <a:xfrm>
          <a:off x="3927856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20000 Р</a:t>
          </a:r>
        </a:p>
      </dsp:txBody>
      <dsp:txXfrm>
        <a:off x="4014705" y="3694731"/>
        <a:ext cx="419344" cy="279563"/>
      </dsp:txXfrm>
    </dsp:sp>
    <dsp:sp modelId="{D601D56A-45C5-4863-9FEF-C81B2F544489}">
      <dsp:nvSpPr>
        <dsp:cNvPr id="0" name=""/>
        <dsp:cNvSpPr/>
      </dsp:nvSpPr>
      <dsp:spPr>
        <a:xfrm>
          <a:off x="4949613" y="3478687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0D9B0-D623-42EF-BD62-747AEC06EC63}">
      <dsp:nvSpPr>
        <dsp:cNvPr id="0" name=""/>
        <dsp:cNvSpPr/>
      </dsp:nvSpPr>
      <dsp:spPr>
        <a:xfrm>
          <a:off x="4698812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15000 Р</a:t>
          </a:r>
        </a:p>
      </dsp:txBody>
      <dsp:txXfrm>
        <a:off x="4785661" y="3694731"/>
        <a:ext cx="419344" cy="279563"/>
      </dsp:txXfrm>
    </dsp:sp>
    <dsp:sp modelId="{3AE022F7-2C3C-4143-83BC-FBFC3416B663}">
      <dsp:nvSpPr>
        <dsp:cNvPr id="0" name=""/>
        <dsp:cNvSpPr/>
      </dsp:nvSpPr>
      <dsp:spPr>
        <a:xfrm>
          <a:off x="4995333" y="3478687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9E842-E011-4C83-B372-00312AF95553}">
      <dsp:nvSpPr>
        <dsp:cNvPr id="0" name=""/>
        <dsp:cNvSpPr/>
      </dsp:nvSpPr>
      <dsp:spPr>
        <a:xfrm>
          <a:off x="5469767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17 000 Р</a:t>
          </a:r>
        </a:p>
      </dsp:txBody>
      <dsp:txXfrm>
        <a:off x="5556616" y="3694731"/>
        <a:ext cx="419344" cy="279563"/>
      </dsp:txXfrm>
    </dsp:sp>
    <dsp:sp modelId="{73362B28-A570-C049-8C20-5BFFCF32A29C}">
      <dsp:nvSpPr>
        <dsp:cNvPr id="0" name=""/>
        <dsp:cNvSpPr/>
      </dsp:nvSpPr>
      <dsp:spPr>
        <a:xfrm>
          <a:off x="4995333" y="2925180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469767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15 000Р</a:t>
          </a:r>
        </a:p>
      </dsp:txBody>
      <dsp:txXfrm>
        <a:off x="5556616" y="3141224"/>
        <a:ext cx="419344" cy="279563"/>
      </dsp:txXfrm>
    </dsp:sp>
    <dsp:sp modelId="{C2654F19-A450-3A41-B691-EA61728B4175}">
      <dsp:nvSpPr>
        <dsp:cNvPr id="0" name=""/>
        <dsp:cNvSpPr/>
      </dsp:nvSpPr>
      <dsp:spPr>
        <a:xfrm>
          <a:off x="4609855" y="181816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698812" y="197631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200 000</a:t>
          </a:r>
        </a:p>
      </dsp:txBody>
      <dsp:txXfrm>
        <a:off x="4785661" y="2034211"/>
        <a:ext cx="419344" cy="279563"/>
      </dsp:txXfrm>
    </dsp:sp>
    <dsp:sp modelId="{F751BE01-77D5-694F-9BD4-356A9649CFE1}">
      <dsp:nvSpPr>
        <dsp:cNvPr id="0" name=""/>
        <dsp:cNvSpPr/>
      </dsp:nvSpPr>
      <dsp:spPr>
        <a:xfrm>
          <a:off x="6151767" y="1264660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5855245" y="142280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300 000</a:t>
          </a:r>
        </a:p>
      </dsp:txBody>
      <dsp:txXfrm>
        <a:off x="5942094" y="1480704"/>
        <a:ext cx="419344" cy="279563"/>
      </dsp:txXfrm>
    </dsp:sp>
    <dsp:sp modelId="{0FCD787F-DF77-D94D-B955-285EEB67A6CE}">
      <dsp:nvSpPr>
        <dsp:cNvPr id="0" name=""/>
        <dsp:cNvSpPr/>
      </dsp:nvSpPr>
      <dsp:spPr>
        <a:xfrm>
          <a:off x="6106047" y="1818167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5855245" y="197631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100 000</a:t>
          </a:r>
        </a:p>
      </dsp:txBody>
      <dsp:txXfrm>
        <a:off x="5942094" y="2034211"/>
        <a:ext cx="419344" cy="279563"/>
      </dsp:txXfrm>
    </dsp:sp>
    <dsp:sp modelId="{47B2307E-240A-4F44-B4D5-DE2E14FFD691}">
      <dsp:nvSpPr>
        <dsp:cNvPr id="0" name=""/>
        <dsp:cNvSpPr/>
      </dsp:nvSpPr>
      <dsp:spPr>
        <a:xfrm>
          <a:off x="5766289" y="2371674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469767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50</a:t>
          </a:r>
          <a:r>
            <a:rPr lang="ru-RU" sz="800" b="1" kern="1200" baseline="0" dirty="0"/>
            <a:t> 000</a:t>
          </a:r>
          <a:endParaRPr lang="ru-RU" sz="800" b="1" kern="1200" dirty="0"/>
        </a:p>
      </dsp:txBody>
      <dsp:txXfrm>
        <a:off x="5556616" y="2587717"/>
        <a:ext cx="419344" cy="279563"/>
      </dsp:txXfrm>
    </dsp:sp>
    <dsp:sp modelId="{5EFAFD77-9D8A-934D-9B79-0AF50BE01411}">
      <dsp:nvSpPr>
        <dsp:cNvPr id="0" name=""/>
        <dsp:cNvSpPr/>
      </dsp:nvSpPr>
      <dsp:spPr>
        <a:xfrm>
          <a:off x="6151767" y="2371674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240723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</a:t>
          </a:r>
        </a:p>
      </dsp:txBody>
      <dsp:txXfrm>
        <a:off x="6327572" y="2587717"/>
        <a:ext cx="419344" cy="279563"/>
      </dsp:txXfrm>
    </dsp:sp>
    <dsp:sp modelId="{7962CFE6-BA96-7843-9FCE-ED55A73B29D7}">
      <dsp:nvSpPr>
        <dsp:cNvPr id="0" name=""/>
        <dsp:cNvSpPr/>
      </dsp:nvSpPr>
      <dsp:spPr>
        <a:xfrm>
          <a:off x="7308200" y="1264660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156433" y="79072"/>
              </a:lnTo>
              <a:lnTo>
                <a:pt x="1156433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168112" y="142280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200 000</a:t>
          </a:r>
        </a:p>
      </dsp:txBody>
      <dsp:txXfrm>
        <a:off x="8254961" y="1480704"/>
        <a:ext cx="419344" cy="279563"/>
      </dsp:txXfrm>
    </dsp:sp>
    <dsp:sp modelId="{8D13BAC7-4A94-DB45-9035-E11CA932DCCE}">
      <dsp:nvSpPr>
        <dsp:cNvPr id="0" name=""/>
        <dsp:cNvSpPr/>
      </dsp:nvSpPr>
      <dsp:spPr>
        <a:xfrm>
          <a:off x="8079156" y="181816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7782635" y="197631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100 000</a:t>
          </a:r>
        </a:p>
      </dsp:txBody>
      <dsp:txXfrm>
        <a:off x="7869484" y="2034211"/>
        <a:ext cx="419344" cy="279563"/>
      </dsp:txXfrm>
    </dsp:sp>
    <dsp:sp modelId="{3C9C0F76-B1F6-A84E-BEEA-E23500872EA5}">
      <dsp:nvSpPr>
        <dsp:cNvPr id="0" name=""/>
        <dsp:cNvSpPr/>
      </dsp:nvSpPr>
      <dsp:spPr>
        <a:xfrm>
          <a:off x="8033436" y="2371674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7782635" y="2529818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30 000</a:t>
          </a:r>
        </a:p>
      </dsp:txBody>
      <dsp:txXfrm>
        <a:off x="7869484" y="2587717"/>
        <a:ext cx="419344" cy="279563"/>
      </dsp:txXfrm>
    </dsp:sp>
    <dsp:sp modelId="{5AD02313-9463-8C47-8951-42EA095A4012}">
      <dsp:nvSpPr>
        <dsp:cNvPr id="0" name=""/>
        <dsp:cNvSpPr/>
      </dsp:nvSpPr>
      <dsp:spPr>
        <a:xfrm>
          <a:off x="7693678" y="2925180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7397157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</a:t>
          </a:r>
        </a:p>
      </dsp:txBody>
      <dsp:txXfrm>
        <a:off x="7484006" y="3141224"/>
        <a:ext cx="419344" cy="279563"/>
      </dsp:txXfrm>
    </dsp:sp>
    <dsp:sp modelId="{540D5C02-0ABC-4789-A0F8-8D494DB55602}">
      <dsp:nvSpPr>
        <dsp:cNvPr id="0" name=""/>
        <dsp:cNvSpPr/>
      </dsp:nvSpPr>
      <dsp:spPr>
        <a:xfrm>
          <a:off x="7308200" y="347868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3E24-7D78-497A-8F7D-67A8AE5B5A04}">
      <dsp:nvSpPr>
        <dsp:cNvPr id="0" name=""/>
        <dsp:cNvSpPr/>
      </dsp:nvSpPr>
      <dsp:spPr>
        <a:xfrm>
          <a:off x="7011679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9 000 Р</a:t>
          </a:r>
          <a:endParaRPr lang="ru-RU" sz="800" kern="1200" dirty="0"/>
        </a:p>
      </dsp:txBody>
      <dsp:txXfrm>
        <a:off x="7098528" y="3694731"/>
        <a:ext cx="419344" cy="279563"/>
      </dsp:txXfrm>
    </dsp:sp>
    <dsp:sp modelId="{530F9C8A-5F10-4449-B671-43C42E6B6A37}">
      <dsp:nvSpPr>
        <dsp:cNvPr id="0" name=""/>
        <dsp:cNvSpPr/>
      </dsp:nvSpPr>
      <dsp:spPr>
        <a:xfrm>
          <a:off x="7693678" y="347868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86596-A982-4311-852F-7BB05F89A7AA}">
      <dsp:nvSpPr>
        <dsp:cNvPr id="0" name=""/>
        <dsp:cNvSpPr/>
      </dsp:nvSpPr>
      <dsp:spPr>
        <a:xfrm>
          <a:off x="7782635" y="363683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2 000 Р</a:t>
          </a:r>
        </a:p>
      </dsp:txBody>
      <dsp:txXfrm>
        <a:off x="7869484" y="3694731"/>
        <a:ext cx="419344" cy="279563"/>
      </dsp:txXfrm>
    </dsp:sp>
    <dsp:sp modelId="{E54B6ADA-DF36-CC4C-855A-0905D0B581D6}">
      <dsp:nvSpPr>
        <dsp:cNvPr id="0" name=""/>
        <dsp:cNvSpPr/>
      </dsp:nvSpPr>
      <dsp:spPr>
        <a:xfrm>
          <a:off x="8079156" y="2925180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8168112" y="308332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10 000</a:t>
          </a:r>
        </a:p>
      </dsp:txBody>
      <dsp:txXfrm>
        <a:off x="8254961" y="3141224"/>
        <a:ext cx="419344" cy="279563"/>
      </dsp:txXfrm>
    </dsp:sp>
    <dsp:sp modelId="{85DA041C-A306-F84E-BCE7-1AAAAE9675F2}">
      <dsp:nvSpPr>
        <dsp:cNvPr id="0" name=""/>
        <dsp:cNvSpPr/>
      </dsp:nvSpPr>
      <dsp:spPr>
        <a:xfrm>
          <a:off x="8464634" y="1818167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8553590" y="1976312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</a:t>
          </a:r>
        </a:p>
      </dsp:txBody>
      <dsp:txXfrm>
        <a:off x="8640439" y="2034211"/>
        <a:ext cx="419344" cy="279563"/>
      </dsp:txXfrm>
    </dsp:sp>
    <dsp:sp modelId="{7F5BA98C-D383-C84D-A9AF-2576823C4BA4}">
      <dsp:nvSpPr>
        <dsp:cNvPr id="0" name=""/>
        <dsp:cNvSpPr/>
      </dsp:nvSpPr>
      <dsp:spPr>
        <a:xfrm>
          <a:off x="7308200" y="1264660"/>
          <a:ext cx="1927389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927389" y="79072"/>
              </a:lnTo>
              <a:lnTo>
                <a:pt x="1927389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8939068" y="142280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8 000</a:t>
          </a:r>
        </a:p>
      </dsp:txBody>
      <dsp:txXfrm>
        <a:off x="9025917" y="1480704"/>
        <a:ext cx="419344" cy="279563"/>
      </dsp:txXfrm>
    </dsp:sp>
    <dsp:sp modelId="{26C9980D-A51D-6340-B4E1-D90E4DB49737}">
      <dsp:nvSpPr>
        <dsp:cNvPr id="0" name=""/>
        <dsp:cNvSpPr/>
      </dsp:nvSpPr>
      <dsp:spPr>
        <a:xfrm>
          <a:off x="7308200" y="1264660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2698345" y="79072"/>
              </a:lnTo>
              <a:lnTo>
                <a:pt x="2698345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9710024" y="1422805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10 000</a:t>
          </a:r>
        </a:p>
      </dsp:txBody>
      <dsp:txXfrm>
        <a:off x="9796873" y="1480704"/>
        <a:ext cx="419344" cy="279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4D84-9AA4-4635-8D5A-C30537103D51}">
      <dsp:nvSpPr>
        <dsp:cNvPr id="0" name=""/>
        <dsp:cNvSpPr/>
      </dsp:nvSpPr>
      <dsp:spPr>
        <a:xfrm>
          <a:off x="0" y="3627030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46 200 ТГ </a:t>
          </a:r>
        </a:p>
      </dsp:txBody>
      <dsp:txXfrm>
        <a:off x="0" y="3627030"/>
        <a:ext cx="3154680" cy="474434"/>
      </dsp:txXfrm>
    </dsp:sp>
    <dsp:sp modelId="{FECD39A6-D7D0-9041-B56B-8E8A03658BE4}">
      <dsp:nvSpPr>
        <dsp:cNvPr id="0" name=""/>
        <dsp:cNvSpPr/>
      </dsp:nvSpPr>
      <dsp:spPr>
        <a:xfrm>
          <a:off x="0" y="308234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48 300 ТГ </a:t>
          </a:r>
        </a:p>
      </dsp:txBody>
      <dsp:txXfrm>
        <a:off x="0" y="3082347"/>
        <a:ext cx="3154680" cy="474434"/>
      </dsp:txXfrm>
    </dsp:sp>
    <dsp:sp modelId="{DEA57323-74EB-C34A-9124-EEFFD4EBB844}">
      <dsp:nvSpPr>
        <dsp:cNvPr id="0" name=""/>
        <dsp:cNvSpPr/>
      </dsp:nvSpPr>
      <dsp:spPr>
        <a:xfrm>
          <a:off x="0" y="2528841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149 100 ТГ</a:t>
          </a:r>
        </a:p>
      </dsp:txBody>
      <dsp:txXfrm>
        <a:off x="0" y="2528841"/>
        <a:ext cx="3154680" cy="474434"/>
      </dsp:txXfrm>
    </dsp:sp>
    <dsp:sp modelId="{6A476316-836C-DD45-9C02-3F6667D0F856}">
      <dsp:nvSpPr>
        <dsp:cNvPr id="0" name=""/>
        <dsp:cNvSpPr/>
      </dsp:nvSpPr>
      <dsp:spPr>
        <a:xfrm>
          <a:off x="0" y="1975334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10% = 320 000 ТГ</a:t>
          </a:r>
        </a:p>
      </dsp:txBody>
      <dsp:txXfrm>
        <a:off x="0" y="1975334"/>
        <a:ext cx="3154680" cy="474434"/>
      </dsp:txXfrm>
    </dsp:sp>
    <dsp:sp modelId="{F3366844-B469-264E-B216-F820DE6AD262}">
      <dsp:nvSpPr>
        <dsp:cNvPr id="0" name=""/>
        <dsp:cNvSpPr/>
      </dsp:nvSpPr>
      <dsp:spPr>
        <a:xfrm>
          <a:off x="0" y="1421827"/>
          <a:ext cx="10515600" cy="474434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20% = 1 005 200 ТГ </a:t>
          </a:r>
        </a:p>
      </dsp:txBody>
      <dsp:txXfrm>
        <a:off x="0" y="1421827"/>
        <a:ext cx="3154680" cy="474434"/>
      </dsp:txXfrm>
    </dsp:sp>
    <dsp:sp modelId="{23F2B22C-E0EE-A840-9EB0-945FE3C85CFD}">
      <dsp:nvSpPr>
        <dsp:cNvPr id="0" name=""/>
        <dsp:cNvSpPr/>
      </dsp:nvSpPr>
      <dsp:spPr>
        <a:xfrm>
          <a:off x="0" y="868321"/>
          <a:ext cx="10515600" cy="474434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868321"/>
        <a:ext cx="3154680" cy="474434"/>
      </dsp:txXfrm>
    </dsp:sp>
    <dsp:sp modelId="{9F2AD7D3-5DC2-D940-9D75-EB5505387EEF}">
      <dsp:nvSpPr>
        <dsp:cNvPr id="0" name=""/>
        <dsp:cNvSpPr/>
      </dsp:nvSpPr>
      <dsp:spPr>
        <a:xfrm>
          <a:off x="7011679" y="907857"/>
          <a:ext cx="593042" cy="395361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</a:rPr>
            <a:t>ВЫ</a:t>
          </a:r>
        </a:p>
      </dsp:txBody>
      <dsp:txXfrm>
        <a:off x="7098528" y="965756"/>
        <a:ext cx="419344" cy="279563"/>
      </dsp:txXfrm>
    </dsp:sp>
    <dsp:sp modelId="{018970DC-3F5D-234A-9F85-AB1986A825DE}">
      <dsp:nvSpPr>
        <dsp:cNvPr id="0" name=""/>
        <dsp:cNvSpPr/>
      </dsp:nvSpPr>
      <dsp:spPr>
        <a:xfrm>
          <a:off x="4609855" y="1303219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2698345" y="0"/>
              </a:moveTo>
              <a:lnTo>
                <a:pt x="269834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313334" y="146136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1,4 млн тг</a:t>
          </a:r>
        </a:p>
      </dsp:txBody>
      <dsp:txXfrm>
        <a:off x="4400183" y="1519263"/>
        <a:ext cx="419344" cy="279563"/>
      </dsp:txXfrm>
    </dsp:sp>
    <dsp:sp modelId="{9A0BBF7A-8DD6-084C-98E1-348A41C3BE1C}">
      <dsp:nvSpPr>
        <dsp:cNvPr id="0" name=""/>
        <dsp:cNvSpPr/>
      </dsp:nvSpPr>
      <dsp:spPr>
        <a:xfrm>
          <a:off x="4224377" y="185672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3927856" y="201487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350 000 ТГ</a:t>
          </a:r>
        </a:p>
      </dsp:txBody>
      <dsp:txXfrm>
        <a:off x="4014705" y="2072769"/>
        <a:ext cx="419344" cy="279563"/>
      </dsp:txXfrm>
    </dsp:sp>
    <dsp:sp modelId="{C5948E49-5FFF-E94F-9000-2167FD77568C}">
      <dsp:nvSpPr>
        <dsp:cNvPr id="0" name=""/>
        <dsp:cNvSpPr/>
      </dsp:nvSpPr>
      <dsp:spPr>
        <a:xfrm>
          <a:off x="3453422" y="241023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156900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210 000 тг</a:t>
          </a:r>
        </a:p>
      </dsp:txBody>
      <dsp:txXfrm>
        <a:off x="3243749" y="2626276"/>
        <a:ext cx="419344" cy="279563"/>
      </dsp:txXfrm>
    </dsp:sp>
    <dsp:sp modelId="{3572CC49-F391-0444-ABC9-6CFE55E5D2BC}">
      <dsp:nvSpPr>
        <dsp:cNvPr id="0" name=""/>
        <dsp:cNvSpPr/>
      </dsp:nvSpPr>
      <dsp:spPr>
        <a:xfrm>
          <a:off x="3407702" y="2963739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156900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3243749" y="3179783"/>
        <a:ext cx="419344" cy="279563"/>
      </dsp:txXfrm>
    </dsp:sp>
    <dsp:sp modelId="{6F52A59B-C7B4-4AF4-8829-7E23CCCC45E6}">
      <dsp:nvSpPr>
        <dsp:cNvPr id="0" name=""/>
        <dsp:cNvSpPr/>
      </dsp:nvSpPr>
      <dsp:spPr>
        <a:xfrm>
          <a:off x="3407702" y="351724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E61AB-B134-4F82-99F3-28CB6F6A7F53}">
      <dsp:nvSpPr>
        <dsp:cNvPr id="0" name=""/>
        <dsp:cNvSpPr/>
      </dsp:nvSpPr>
      <dsp:spPr>
        <a:xfrm>
          <a:off x="3156900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21 000 тг</a:t>
          </a:r>
        </a:p>
      </dsp:txBody>
      <dsp:txXfrm>
        <a:off x="3243749" y="3733289"/>
        <a:ext cx="419344" cy="279563"/>
      </dsp:txXfrm>
    </dsp:sp>
    <dsp:sp modelId="{E60A3F02-E7BD-E047-A522-69F0E91AD284}">
      <dsp:nvSpPr>
        <dsp:cNvPr id="0" name=""/>
        <dsp:cNvSpPr/>
      </dsp:nvSpPr>
      <dsp:spPr>
        <a:xfrm>
          <a:off x="4178657" y="241023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3927856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70 000 тг</a:t>
          </a:r>
        </a:p>
      </dsp:txBody>
      <dsp:txXfrm>
        <a:off x="4014705" y="2626276"/>
        <a:ext cx="419344" cy="279563"/>
      </dsp:txXfrm>
    </dsp:sp>
    <dsp:sp modelId="{ECDCBC58-5A61-6149-BFDF-6BB8D47BB5E1}">
      <dsp:nvSpPr>
        <dsp:cNvPr id="0" name=""/>
        <dsp:cNvSpPr/>
      </dsp:nvSpPr>
      <dsp:spPr>
        <a:xfrm>
          <a:off x="4224377" y="2410232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698812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700 000 тг</a:t>
          </a:r>
        </a:p>
      </dsp:txBody>
      <dsp:txXfrm>
        <a:off x="4785661" y="2626276"/>
        <a:ext cx="419344" cy="279563"/>
      </dsp:txXfrm>
    </dsp:sp>
    <dsp:sp modelId="{B4C01663-9F17-FD46-AB61-76E6FFED454E}">
      <dsp:nvSpPr>
        <dsp:cNvPr id="0" name=""/>
        <dsp:cNvSpPr/>
      </dsp:nvSpPr>
      <dsp:spPr>
        <a:xfrm>
          <a:off x="4224377" y="2963739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3927856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4014705" y="3179783"/>
        <a:ext cx="419344" cy="279563"/>
      </dsp:txXfrm>
    </dsp:sp>
    <dsp:sp modelId="{B5CAFE05-0BDB-EB4A-9BE5-3C5C1F286E39}">
      <dsp:nvSpPr>
        <dsp:cNvPr id="0" name=""/>
        <dsp:cNvSpPr/>
      </dsp:nvSpPr>
      <dsp:spPr>
        <a:xfrm>
          <a:off x="4949613" y="2963739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698812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140 000 тг</a:t>
          </a:r>
        </a:p>
      </dsp:txBody>
      <dsp:txXfrm>
        <a:off x="4785661" y="3179783"/>
        <a:ext cx="419344" cy="279563"/>
      </dsp:txXfrm>
    </dsp:sp>
    <dsp:sp modelId="{063B52C3-370B-405B-8DC9-4383A167BEA0}">
      <dsp:nvSpPr>
        <dsp:cNvPr id="0" name=""/>
        <dsp:cNvSpPr/>
      </dsp:nvSpPr>
      <dsp:spPr>
        <a:xfrm>
          <a:off x="4224377" y="351724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770955" y="0"/>
              </a:moveTo>
              <a:lnTo>
                <a:pt x="770955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CD7D-3E1B-4555-94FC-5BD73FFDC27E}">
      <dsp:nvSpPr>
        <dsp:cNvPr id="0" name=""/>
        <dsp:cNvSpPr/>
      </dsp:nvSpPr>
      <dsp:spPr>
        <a:xfrm>
          <a:off x="3927856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140 000 тг</a:t>
          </a:r>
        </a:p>
      </dsp:txBody>
      <dsp:txXfrm>
        <a:off x="4014705" y="3733289"/>
        <a:ext cx="419344" cy="279563"/>
      </dsp:txXfrm>
    </dsp:sp>
    <dsp:sp modelId="{D601D56A-45C5-4863-9FEF-C81B2F544489}">
      <dsp:nvSpPr>
        <dsp:cNvPr id="0" name=""/>
        <dsp:cNvSpPr/>
      </dsp:nvSpPr>
      <dsp:spPr>
        <a:xfrm>
          <a:off x="4949613" y="351724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0D9B0-D623-42EF-BD62-747AEC06EC63}">
      <dsp:nvSpPr>
        <dsp:cNvPr id="0" name=""/>
        <dsp:cNvSpPr/>
      </dsp:nvSpPr>
      <dsp:spPr>
        <a:xfrm>
          <a:off x="4698812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105 000 тг</a:t>
          </a:r>
        </a:p>
      </dsp:txBody>
      <dsp:txXfrm>
        <a:off x="4785661" y="3733289"/>
        <a:ext cx="419344" cy="279563"/>
      </dsp:txXfrm>
    </dsp:sp>
    <dsp:sp modelId="{3AE022F7-2C3C-4143-83BC-FBFC3416B663}">
      <dsp:nvSpPr>
        <dsp:cNvPr id="0" name=""/>
        <dsp:cNvSpPr/>
      </dsp:nvSpPr>
      <dsp:spPr>
        <a:xfrm>
          <a:off x="4995333" y="3517245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9E842-E011-4C83-B372-00312AF95553}">
      <dsp:nvSpPr>
        <dsp:cNvPr id="0" name=""/>
        <dsp:cNvSpPr/>
      </dsp:nvSpPr>
      <dsp:spPr>
        <a:xfrm>
          <a:off x="5469767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119 000 тг</a:t>
          </a:r>
        </a:p>
      </dsp:txBody>
      <dsp:txXfrm>
        <a:off x="5556616" y="3733289"/>
        <a:ext cx="419344" cy="279563"/>
      </dsp:txXfrm>
    </dsp:sp>
    <dsp:sp modelId="{73362B28-A570-C049-8C20-5BFFCF32A29C}">
      <dsp:nvSpPr>
        <dsp:cNvPr id="0" name=""/>
        <dsp:cNvSpPr/>
      </dsp:nvSpPr>
      <dsp:spPr>
        <a:xfrm>
          <a:off x="4995333" y="2963739"/>
          <a:ext cx="77095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770955" y="79072"/>
              </a:lnTo>
              <a:lnTo>
                <a:pt x="770955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469767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105 000 тг</a:t>
          </a:r>
        </a:p>
      </dsp:txBody>
      <dsp:txXfrm>
        <a:off x="5556616" y="3179783"/>
        <a:ext cx="419344" cy="279563"/>
      </dsp:txXfrm>
    </dsp:sp>
    <dsp:sp modelId="{C2654F19-A450-3A41-B691-EA61728B4175}">
      <dsp:nvSpPr>
        <dsp:cNvPr id="0" name=""/>
        <dsp:cNvSpPr/>
      </dsp:nvSpPr>
      <dsp:spPr>
        <a:xfrm>
          <a:off x="4609855" y="185672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698812" y="201487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1,4 млн тг</a:t>
          </a:r>
        </a:p>
      </dsp:txBody>
      <dsp:txXfrm>
        <a:off x="4785661" y="2072769"/>
        <a:ext cx="419344" cy="279563"/>
      </dsp:txXfrm>
    </dsp:sp>
    <dsp:sp modelId="{F751BE01-77D5-694F-9BD4-356A9649CFE1}">
      <dsp:nvSpPr>
        <dsp:cNvPr id="0" name=""/>
        <dsp:cNvSpPr/>
      </dsp:nvSpPr>
      <dsp:spPr>
        <a:xfrm>
          <a:off x="6151767" y="1303219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5855245" y="146136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2,1 млн ТГ</a:t>
          </a:r>
        </a:p>
      </dsp:txBody>
      <dsp:txXfrm>
        <a:off x="5942094" y="1519263"/>
        <a:ext cx="419344" cy="279563"/>
      </dsp:txXfrm>
    </dsp:sp>
    <dsp:sp modelId="{0FCD787F-DF77-D94D-B955-285EEB67A6CE}">
      <dsp:nvSpPr>
        <dsp:cNvPr id="0" name=""/>
        <dsp:cNvSpPr/>
      </dsp:nvSpPr>
      <dsp:spPr>
        <a:xfrm>
          <a:off x="6106047" y="1856725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5855245" y="201487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700 000 тг</a:t>
          </a:r>
        </a:p>
      </dsp:txBody>
      <dsp:txXfrm>
        <a:off x="5942094" y="2072769"/>
        <a:ext cx="419344" cy="279563"/>
      </dsp:txXfrm>
    </dsp:sp>
    <dsp:sp modelId="{47B2307E-240A-4F44-B4D5-DE2E14FFD691}">
      <dsp:nvSpPr>
        <dsp:cNvPr id="0" name=""/>
        <dsp:cNvSpPr/>
      </dsp:nvSpPr>
      <dsp:spPr>
        <a:xfrm>
          <a:off x="5766289" y="241023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469767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350 000 тг</a:t>
          </a:r>
        </a:p>
      </dsp:txBody>
      <dsp:txXfrm>
        <a:off x="5556616" y="2626276"/>
        <a:ext cx="419344" cy="279563"/>
      </dsp:txXfrm>
    </dsp:sp>
    <dsp:sp modelId="{5EFAFD77-9D8A-934D-9B79-0AF50BE01411}">
      <dsp:nvSpPr>
        <dsp:cNvPr id="0" name=""/>
        <dsp:cNvSpPr/>
      </dsp:nvSpPr>
      <dsp:spPr>
        <a:xfrm>
          <a:off x="6151767" y="2410232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240723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6327572" y="2626276"/>
        <a:ext cx="419344" cy="279563"/>
      </dsp:txXfrm>
    </dsp:sp>
    <dsp:sp modelId="{7962CFE6-BA96-7843-9FCE-ED55A73B29D7}">
      <dsp:nvSpPr>
        <dsp:cNvPr id="0" name=""/>
        <dsp:cNvSpPr/>
      </dsp:nvSpPr>
      <dsp:spPr>
        <a:xfrm>
          <a:off x="7308200" y="1303219"/>
          <a:ext cx="1156433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156433" y="79072"/>
              </a:lnTo>
              <a:lnTo>
                <a:pt x="1156433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168112" y="146136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1,4 млн ТГ</a:t>
          </a:r>
        </a:p>
      </dsp:txBody>
      <dsp:txXfrm>
        <a:off x="8254961" y="1519263"/>
        <a:ext cx="419344" cy="279563"/>
      </dsp:txXfrm>
    </dsp:sp>
    <dsp:sp modelId="{8D13BAC7-4A94-DB45-9035-E11CA932DCCE}">
      <dsp:nvSpPr>
        <dsp:cNvPr id="0" name=""/>
        <dsp:cNvSpPr/>
      </dsp:nvSpPr>
      <dsp:spPr>
        <a:xfrm>
          <a:off x="8079156" y="185672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7782635" y="201487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700 000 тг</a:t>
          </a:r>
        </a:p>
      </dsp:txBody>
      <dsp:txXfrm>
        <a:off x="7869484" y="2072769"/>
        <a:ext cx="419344" cy="279563"/>
      </dsp:txXfrm>
    </dsp:sp>
    <dsp:sp modelId="{3C9C0F76-B1F6-A84E-BEEA-E23500872EA5}">
      <dsp:nvSpPr>
        <dsp:cNvPr id="0" name=""/>
        <dsp:cNvSpPr/>
      </dsp:nvSpPr>
      <dsp:spPr>
        <a:xfrm>
          <a:off x="8033436" y="2410232"/>
          <a:ext cx="91440" cy="158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7782635" y="2568377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105 000 тг</a:t>
          </a:r>
        </a:p>
      </dsp:txBody>
      <dsp:txXfrm>
        <a:off x="7869484" y="2626276"/>
        <a:ext cx="419344" cy="279563"/>
      </dsp:txXfrm>
    </dsp:sp>
    <dsp:sp modelId="{5AD02313-9463-8C47-8951-42EA095A4012}">
      <dsp:nvSpPr>
        <dsp:cNvPr id="0" name=""/>
        <dsp:cNvSpPr/>
      </dsp:nvSpPr>
      <dsp:spPr>
        <a:xfrm>
          <a:off x="7693678" y="296373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7397157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7484006" y="3179783"/>
        <a:ext cx="419344" cy="279563"/>
      </dsp:txXfrm>
    </dsp:sp>
    <dsp:sp modelId="{540D5C02-0ABC-4789-A0F8-8D494DB55602}">
      <dsp:nvSpPr>
        <dsp:cNvPr id="0" name=""/>
        <dsp:cNvSpPr/>
      </dsp:nvSpPr>
      <dsp:spPr>
        <a:xfrm>
          <a:off x="7308200" y="351724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385477" y="0"/>
              </a:moveTo>
              <a:lnTo>
                <a:pt x="385477" y="79072"/>
              </a:lnTo>
              <a:lnTo>
                <a:pt x="0" y="79072"/>
              </a:lnTo>
              <a:lnTo>
                <a:pt x="0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3E24-7D78-497A-8F7D-67A8AE5B5A04}">
      <dsp:nvSpPr>
        <dsp:cNvPr id="0" name=""/>
        <dsp:cNvSpPr/>
      </dsp:nvSpPr>
      <dsp:spPr>
        <a:xfrm>
          <a:off x="7011679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63 000 тг</a:t>
          </a:r>
        </a:p>
      </dsp:txBody>
      <dsp:txXfrm>
        <a:off x="7098528" y="3733289"/>
        <a:ext cx="419344" cy="279563"/>
      </dsp:txXfrm>
    </dsp:sp>
    <dsp:sp modelId="{530F9C8A-5F10-4449-B671-43C42E6B6A37}">
      <dsp:nvSpPr>
        <dsp:cNvPr id="0" name=""/>
        <dsp:cNvSpPr/>
      </dsp:nvSpPr>
      <dsp:spPr>
        <a:xfrm>
          <a:off x="7693678" y="351724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86596-A982-4311-852F-7BB05F89A7AA}">
      <dsp:nvSpPr>
        <dsp:cNvPr id="0" name=""/>
        <dsp:cNvSpPr/>
      </dsp:nvSpPr>
      <dsp:spPr>
        <a:xfrm>
          <a:off x="7782635" y="367539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14 000 тг</a:t>
          </a:r>
        </a:p>
      </dsp:txBody>
      <dsp:txXfrm>
        <a:off x="7869484" y="3733289"/>
        <a:ext cx="419344" cy="279563"/>
      </dsp:txXfrm>
    </dsp:sp>
    <dsp:sp modelId="{E54B6ADA-DF36-CC4C-855A-0905D0B581D6}">
      <dsp:nvSpPr>
        <dsp:cNvPr id="0" name=""/>
        <dsp:cNvSpPr/>
      </dsp:nvSpPr>
      <dsp:spPr>
        <a:xfrm>
          <a:off x="8079156" y="2963739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8168112" y="312188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70 000 тг</a:t>
          </a:r>
        </a:p>
      </dsp:txBody>
      <dsp:txXfrm>
        <a:off x="8254961" y="3179783"/>
        <a:ext cx="419344" cy="279563"/>
      </dsp:txXfrm>
    </dsp:sp>
    <dsp:sp modelId="{85DA041C-A306-F84E-BCE7-1AAAAE9675F2}">
      <dsp:nvSpPr>
        <dsp:cNvPr id="0" name=""/>
        <dsp:cNvSpPr/>
      </dsp:nvSpPr>
      <dsp:spPr>
        <a:xfrm>
          <a:off x="8464634" y="1856725"/>
          <a:ext cx="385477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385477" y="79072"/>
              </a:lnTo>
              <a:lnTo>
                <a:pt x="385477" y="158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8553590" y="2014870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8640439" y="2072769"/>
        <a:ext cx="419344" cy="279563"/>
      </dsp:txXfrm>
    </dsp:sp>
    <dsp:sp modelId="{7F5BA98C-D383-C84D-A9AF-2576823C4BA4}">
      <dsp:nvSpPr>
        <dsp:cNvPr id="0" name=""/>
        <dsp:cNvSpPr/>
      </dsp:nvSpPr>
      <dsp:spPr>
        <a:xfrm>
          <a:off x="7308200" y="1303219"/>
          <a:ext cx="1927389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1927389" y="79072"/>
              </a:lnTo>
              <a:lnTo>
                <a:pt x="1927389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8939068" y="146136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56 000 ТГ</a:t>
          </a:r>
        </a:p>
      </dsp:txBody>
      <dsp:txXfrm>
        <a:off x="9025917" y="1519263"/>
        <a:ext cx="419344" cy="279563"/>
      </dsp:txXfrm>
    </dsp:sp>
    <dsp:sp modelId="{26C9980D-A51D-6340-B4E1-D90E4DB49737}">
      <dsp:nvSpPr>
        <dsp:cNvPr id="0" name=""/>
        <dsp:cNvSpPr/>
      </dsp:nvSpPr>
      <dsp:spPr>
        <a:xfrm>
          <a:off x="7308200" y="1303219"/>
          <a:ext cx="2698345" cy="15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"/>
              </a:lnTo>
              <a:lnTo>
                <a:pt x="2698345" y="79072"/>
              </a:lnTo>
              <a:lnTo>
                <a:pt x="2698345" y="158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9710024" y="1461364"/>
          <a:ext cx="593042" cy="395361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/>
            <a:t>70 000 Тг</a:t>
          </a:r>
        </a:p>
      </dsp:txBody>
      <dsp:txXfrm>
        <a:off x="9796873" y="1519263"/>
        <a:ext cx="419344" cy="279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0B168-057D-634A-B59E-2772629E8802}">
      <dsp:nvSpPr>
        <dsp:cNvPr id="0" name=""/>
        <dsp:cNvSpPr/>
      </dsp:nvSpPr>
      <dsp:spPr>
        <a:xfrm>
          <a:off x="0" y="3612778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15625 ч по 30 б х 2%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58=543 750 р</a:t>
          </a:r>
        </a:p>
      </dsp:txBody>
      <dsp:txXfrm>
        <a:off x="0" y="3612778"/>
        <a:ext cx="3338110" cy="502020"/>
      </dsp:txXfrm>
    </dsp:sp>
    <dsp:sp modelId="{C92D798C-0084-904B-8BCC-B0D978C7248D}">
      <dsp:nvSpPr>
        <dsp:cNvPr id="0" name=""/>
        <dsp:cNvSpPr/>
      </dsp:nvSpPr>
      <dsp:spPr>
        <a:xfrm>
          <a:off x="0" y="3027088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3125 ч по 30 б х 3%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58=163 125 р</a:t>
          </a:r>
        </a:p>
      </dsp:txBody>
      <dsp:txXfrm>
        <a:off x="0" y="3027088"/>
        <a:ext cx="3338110" cy="502020"/>
      </dsp:txXfrm>
    </dsp:sp>
    <dsp:sp modelId="{FECD39A6-D7D0-9041-B56B-8E8A03658BE4}">
      <dsp:nvSpPr>
        <dsp:cNvPr id="0" name=""/>
        <dsp:cNvSpPr/>
      </dsp:nvSpPr>
      <dsp:spPr>
        <a:xfrm>
          <a:off x="0" y="2441397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625 ч по 30б х 3%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58=32 625 </a:t>
          </a:r>
          <a:r>
            <a:rPr lang="ru-RU" sz="1600" b="1" kern="1200" dirty="0" err="1">
              <a:solidFill>
                <a:schemeClr val="bg1"/>
              </a:solidFill>
            </a:rPr>
            <a:t>р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0" y="2441397"/>
        <a:ext cx="3338110" cy="502020"/>
      </dsp:txXfrm>
    </dsp:sp>
    <dsp:sp modelId="{DEA57323-74EB-C34A-9124-EEFFD4EBB844}">
      <dsp:nvSpPr>
        <dsp:cNvPr id="0" name=""/>
        <dsp:cNvSpPr/>
      </dsp:nvSpPr>
      <dsp:spPr>
        <a:xfrm>
          <a:off x="0" y="1855706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125 ч по 30б х 4%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58=8700 р</a:t>
          </a:r>
        </a:p>
      </dsp:txBody>
      <dsp:txXfrm>
        <a:off x="0" y="1855706"/>
        <a:ext cx="3338110" cy="502020"/>
      </dsp:txXfrm>
    </dsp:sp>
    <dsp:sp modelId="{6A476316-836C-DD45-9C02-3F6667D0F856}">
      <dsp:nvSpPr>
        <dsp:cNvPr id="0" name=""/>
        <dsp:cNvSpPr/>
      </dsp:nvSpPr>
      <dsp:spPr>
        <a:xfrm>
          <a:off x="0" y="1270016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25 ч по 30б х 5%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 = 2175 р</a:t>
          </a:r>
        </a:p>
      </dsp:txBody>
      <dsp:txXfrm>
        <a:off x="0" y="1270016"/>
        <a:ext cx="3338110" cy="502020"/>
      </dsp:txXfrm>
    </dsp:sp>
    <dsp:sp modelId="{F3366844-B469-264E-B216-F820DE6AD262}">
      <dsp:nvSpPr>
        <dsp:cNvPr id="0" name=""/>
        <dsp:cNvSpPr/>
      </dsp:nvSpPr>
      <dsp:spPr>
        <a:xfrm>
          <a:off x="0" y="684325"/>
          <a:ext cx="11127036" cy="502020"/>
        </a:xfrm>
        <a:prstGeom prst="roundRect">
          <a:avLst>
            <a:gd name="adj" fmla="val 10000"/>
          </a:avLst>
        </a:prstGeom>
        <a:solidFill>
          <a:srgbClr val="39BE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5 человек по 30 б х  5% </a:t>
          </a:r>
          <a:r>
            <a:rPr lang="ru-RU" sz="1600" b="1" kern="1200" dirty="0" err="1">
              <a:solidFill>
                <a:schemeClr val="bg1"/>
              </a:solidFill>
            </a:rPr>
            <a:t>х</a:t>
          </a:r>
          <a:r>
            <a:rPr lang="ru-RU" sz="1600" b="1" kern="1200" dirty="0">
              <a:solidFill>
                <a:schemeClr val="bg1"/>
              </a:solidFill>
            </a:rPr>
            <a:t> 58 = 435 р</a:t>
          </a:r>
        </a:p>
      </dsp:txBody>
      <dsp:txXfrm>
        <a:off x="0" y="684325"/>
        <a:ext cx="3338110" cy="502020"/>
      </dsp:txXfrm>
    </dsp:sp>
    <dsp:sp modelId="{23F2B22C-E0EE-A840-9EB0-945FE3C85CFD}">
      <dsp:nvSpPr>
        <dsp:cNvPr id="0" name=""/>
        <dsp:cNvSpPr/>
      </dsp:nvSpPr>
      <dsp:spPr>
        <a:xfrm>
          <a:off x="0" y="55084"/>
          <a:ext cx="11127036" cy="545570"/>
        </a:xfrm>
        <a:prstGeom prst="roundRect">
          <a:avLst>
            <a:gd name="adj" fmla="val 10000"/>
          </a:avLst>
        </a:prstGeom>
        <a:solidFill>
          <a:srgbClr val="D91C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55084"/>
        <a:ext cx="3338110" cy="545570"/>
      </dsp:txXfrm>
    </dsp:sp>
    <dsp:sp modelId="{9F2AD7D3-5DC2-D940-9D75-EB5505387EEF}">
      <dsp:nvSpPr>
        <dsp:cNvPr id="0" name=""/>
        <dsp:cNvSpPr/>
      </dsp:nvSpPr>
      <dsp:spPr>
        <a:xfrm>
          <a:off x="7419377" y="96919"/>
          <a:ext cx="627525" cy="418350"/>
        </a:xfrm>
        <a:prstGeom prst="ellipse">
          <a:avLst/>
        </a:prstGeom>
        <a:solidFill>
          <a:srgbClr val="39BEB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ВЫ</a:t>
          </a:r>
        </a:p>
      </dsp:txBody>
      <dsp:txXfrm>
        <a:off x="7511276" y="158185"/>
        <a:ext cx="443727" cy="295818"/>
      </dsp:txXfrm>
    </dsp:sp>
    <dsp:sp modelId="{018970DC-3F5D-234A-9F85-AB1986A825DE}">
      <dsp:nvSpPr>
        <dsp:cNvPr id="0" name=""/>
        <dsp:cNvSpPr/>
      </dsp:nvSpPr>
      <dsp:spPr>
        <a:xfrm>
          <a:off x="4877898" y="515270"/>
          <a:ext cx="2855241" cy="167340"/>
        </a:xfrm>
        <a:custGeom>
          <a:avLst/>
          <a:gdLst/>
          <a:ahLst/>
          <a:cxnLst/>
          <a:rect l="0" t="0" r="0" b="0"/>
          <a:pathLst>
            <a:path>
              <a:moveTo>
                <a:pt x="2855241" y="0"/>
              </a:moveTo>
              <a:lnTo>
                <a:pt x="2855241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AE82-5A87-4941-8E9C-D217FF988D46}">
      <dsp:nvSpPr>
        <dsp:cNvPr id="0" name=""/>
        <dsp:cNvSpPr/>
      </dsp:nvSpPr>
      <dsp:spPr>
        <a:xfrm>
          <a:off x="4564135" y="68261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30 б</a:t>
          </a:r>
        </a:p>
      </dsp:txBody>
      <dsp:txXfrm>
        <a:off x="4656034" y="743876"/>
        <a:ext cx="443727" cy="295818"/>
      </dsp:txXfrm>
    </dsp:sp>
    <dsp:sp modelId="{9A0BBF7A-8DD6-084C-98E1-348A41C3BE1C}">
      <dsp:nvSpPr>
        <dsp:cNvPr id="0" name=""/>
        <dsp:cNvSpPr/>
      </dsp:nvSpPr>
      <dsp:spPr>
        <a:xfrm>
          <a:off x="4470006" y="1100960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407891" y="0"/>
              </a:moveTo>
              <a:lnTo>
                <a:pt x="407891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AA656-6E51-4B4C-BCEE-0F9DFDD3DC7A}">
      <dsp:nvSpPr>
        <dsp:cNvPr id="0" name=""/>
        <dsp:cNvSpPr/>
      </dsp:nvSpPr>
      <dsp:spPr>
        <a:xfrm>
          <a:off x="4156244" y="126830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4248143" y="1329566"/>
        <a:ext cx="443727" cy="295818"/>
      </dsp:txXfrm>
    </dsp:sp>
    <dsp:sp modelId="{C5948E49-5FFF-E94F-9000-2167FD77568C}">
      <dsp:nvSpPr>
        <dsp:cNvPr id="0" name=""/>
        <dsp:cNvSpPr/>
      </dsp:nvSpPr>
      <dsp:spPr>
        <a:xfrm>
          <a:off x="3654223" y="1686651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815783" y="0"/>
              </a:moveTo>
              <a:lnTo>
                <a:pt x="815783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7187-84F3-A841-906F-7DACEC2EBC33}">
      <dsp:nvSpPr>
        <dsp:cNvPr id="0" name=""/>
        <dsp:cNvSpPr/>
      </dsp:nvSpPr>
      <dsp:spPr>
        <a:xfrm>
          <a:off x="3340460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3432359" y="1915257"/>
        <a:ext cx="443727" cy="295818"/>
      </dsp:txXfrm>
    </dsp:sp>
    <dsp:sp modelId="{3572CC49-F391-0444-ABC9-6CFE55E5D2BC}">
      <dsp:nvSpPr>
        <dsp:cNvPr id="0" name=""/>
        <dsp:cNvSpPr/>
      </dsp:nvSpPr>
      <dsp:spPr>
        <a:xfrm>
          <a:off x="3608503" y="2272342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DB898-98AE-A446-A458-E8B7FC7952A4}">
      <dsp:nvSpPr>
        <dsp:cNvPr id="0" name=""/>
        <dsp:cNvSpPr/>
      </dsp:nvSpPr>
      <dsp:spPr>
        <a:xfrm>
          <a:off x="3340460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3432359" y="2500948"/>
        <a:ext cx="443727" cy="295818"/>
      </dsp:txXfrm>
    </dsp:sp>
    <dsp:sp modelId="{F81CBF76-91F1-194B-8DA6-B4E61A8BA725}">
      <dsp:nvSpPr>
        <dsp:cNvPr id="0" name=""/>
        <dsp:cNvSpPr/>
      </dsp:nvSpPr>
      <dsp:spPr>
        <a:xfrm>
          <a:off x="3608503" y="2858032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D035F-2FCB-CB43-B46C-23AE407E47B0}">
      <dsp:nvSpPr>
        <dsp:cNvPr id="0" name=""/>
        <dsp:cNvSpPr/>
      </dsp:nvSpPr>
      <dsp:spPr>
        <a:xfrm>
          <a:off x="3340460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30</a:t>
          </a:r>
        </a:p>
      </dsp:txBody>
      <dsp:txXfrm>
        <a:off x="3432359" y="3086638"/>
        <a:ext cx="443727" cy="295818"/>
      </dsp:txXfrm>
    </dsp:sp>
    <dsp:sp modelId="{70C98396-DB80-A444-87B8-52DD147011F4}">
      <dsp:nvSpPr>
        <dsp:cNvPr id="0" name=""/>
        <dsp:cNvSpPr/>
      </dsp:nvSpPr>
      <dsp:spPr>
        <a:xfrm>
          <a:off x="3608503" y="3443723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A9B89-4A97-5948-B145-42A275AE0689}">
      <dsp:nvSpPr>
        <dsp:cNvPr id="0" name=""/>
        <dsp:cNvSpPr/>
      </dsp:nvSpPr>
      <dsp:spPr>
        <a:xfrm>
          <a:off x="3340460" y="3611063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3432359" y="3672329"/>
        <a:ext cx="443727" cy="295818"/>
      </dsp:txXfrm>
    </dsp:sp>
    <dsp:sp modelId="{E60A3F02-E7BD-E047-A522-69F0E91AD284}">
      <dsp:nvSpPr>
        <dsp:cNvPr id="0" name=""/>
        <dsp:cNvSpPr/>
      </dsp:nvSpPr>
      <dsp:spPr>
        <a:xfrm>
          <a:off x="4424286" y="1686651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CEF0B-F3A0-DB47-9C3D-8F9F57C533C6}">
      <dsp:nvSpPr>
        <dsp:cNvPr id="0" name=""/>
        <dsp:cNvSpPr/>
      </dsp:nvSpPr>
      <dsp:spPr>
        <a:xfrm>
          <a:off x="4156244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20</a:t>
          </a:r>
        </a:p>
      </dsp:txBody>
      <dsp:txXfrm>
        <a:off x="4248143" y="1915257"/>
        <a:ext cx="443727" cy="295818"/>
      </dsp:txXfrm>
    </dsp:sp>
    <dsp:sp modelId="{ECDCBC58-5A61-6149-BFDF-6BB8D47BB5E1}">
      <dsp:nvSpPr>
        <dsp:cNvPr id="0" name=""/>
        <dsp:cNvSpPr/>
      </dsp:nvSpPr>
      <dsp:spPr>
        <a:xfrm>
          <a:off x="4470006" y="1686651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815783" y="83670"/>
              </a:lnTo>
              <a:lnTo>
                <a:pt x="815783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C9AF-3DC4-114A-8879-A662C842874B}">
      <dsp:nvSpPr>
        <dsp:cNvPr id="0" name=""/>
        <dsp:cNvSpPr/>
      </dsp:nvSpPr>
      <dsp:spPr>
        <a:xfrm>
          <a:off x="4972027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250</a:t>
          </a:r>
        </a:p>
      </dsp:txBody>
      <dsp:txXfrm>
        <a:off x="5063926" y="1915257"/>
        <a:ext cx="443727" cy="295818"/>
      </dsp:txXfrm>
    </dsp:sp>
    <dsp:sp modelId="{B4C01663-9F17-FD46-AB61-76E6FFED454E}">
      <dsp:nvSpPr>
        <dsp:cNvPr id="0" name=""/>
        <dsp:cNvSpPr/>
      </dsp:nvSpPr>
      <dsp:spPr>
        <a:xfrm>
          <a:off x="4470006" y="227234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815783" y="0"/>
              </a:moveTo>
              <a:lnTo>
                <a:pt x="815783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7CE4A-CF5C-0645-93BE-9E1977C7D36C}">
      <dsp:nvSpPr>
        <dsp:cNvPr id="0" name=""/>
        <dsp:cNvSpPr/>
      </dsp:nvSpPr>
      <dsp:spPr>
        <a:xfrm>
          <a:off x="4156244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4248143" y="2500948"/>
        <a:ext cx="443727" cy="295818"/>
      </dsp:txXfrm>
    </dsp:sp>
    <dsp:sp modelId="{B5CAFE05-0BDB-EB4A-9BE5-3C5C1F286E39}">
      <dsp:nvSpPr>
        <dsp:cNvPr id="0" name=""/>
        <dsp:cNvSpPr/>
      </dsp:nvSpPr>
      <dsp:spPr>
        <a:xfrm>
          <a:off x="5240070" y="2272342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C1E1-FD83-4348-8B97-27D701A8A206}">
      <dsp:nvSpPr>
        <dsp:cNvPr id="0" name=""/>
        <dsp:cNvSpPr/>
      </dsp:nvSpPr>
      <dsp:spPr>
        <a:xfrm>
          <a:off x="4972027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5063926" y="2500948"/>
        <a:ext cx="443727" cy="295818"/>
      </dsp:txXfrm>
    </dsp:sp>
    <dsp:sp modelId="{73362B28-A570-C049-8C20-5BFFCF32A29C}">
      <dsp:nvSpPr>
        <dsp:cNvPr id="0" name=""/>
        <dsp:cNvSpPr/>
      </dsp:nvSpPr>
      <dsp:spPr>
        <a:xfrm>
          <a:off x="5285790" y="227234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815783" y="83670"/>
              </a:lnTo>
              <a:lnTo>
                <a:pt x="815783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8C-C366-574E-B30A-1AA5FEE90C92}">
      <dsp:nvSpPr>
        <dsp:cNvPr id="0" name=""/>
        <dsp:cNvSpPr/>
      </dsp:nvSpPr>
      <dsp:spPr>
        <a:xfrm>
          <a:off x="5787810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5879709" y="2500948"/>
        <a:ext cx="443727" cy="295818"/>
      </dsp:txXfrm>
    </dsp:sp>
    <dsp:sp modelId="{96D0905F-0EF0-1B4B-9948-E9AD7AA33CA3}">
      <dsp:nvSpPr>
        <dsp:cNvPr id="0" name=""/>
        <dsp:cNvSpPr/>
      </dsp:nvSpPr>
      <dsp:spPr>
        <a:xfrm>
          <a:off x="5285790" y="285803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815783" y="0"/>
              </a:moveTo>
              <a:lnTo>
                <a:pt x="815783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54612-2FAD-4E42-88BE-B05A144DDA6F}">
      <dsp:nvSpPr>
        <dsp:cNvPr id="0" name=""/>
        <dsp:cNvSpPr/>
      </dsp:nvSpPr>
      <dsp:spPr>
        <a:xfrm>
          <a:off x="4972027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5063926" y="3086638"/>
        <a:ext cx="443727" cy="295818"/>
      </dsp:txXfrm>
    </dsp:sp>
    <dsp:sp modelId="{ED997D2A-83A8-F64D-B6EC-8AA412377F23}">
      <dsp:nvSpPr>
        <dsp:cNvPr id="0" name=""/>
        <dsp:cNvSpPr/>
      </dsp:nvSpPr>
      <dsp:spPr>
        <a:xfrm>
          <a:off x="6055853" y="2858032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167C-6414-7C4E-AA29-5D03975F5940}">
      <dsp:nvSpPr>
        <dsp:cNvPr id="0" name=""/>
        <dsp:cNvSpPr/>
      </dsp:nvSpPr>
      <dsp:spPr>
        <a:xfrm>
          <a:off x="5787810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</a:t>
          </a:r>
        </a:p>
      </dsp:txBody>
      <dsp:txXfrm>
        <a:off x="5879709" y="3086638"/>
        <a:ext cx="443727" cy="295818"/>
      </dsp:txXfrm>
    </dsp:sp>
    <dsp:sp modelId="{CDBC0D5E-D2DC-9543-91B3-54356CFA8F76}">
      <dsp:nvSpPr>
        <dsp:cNvPr id="0" name=""/>
        <dsp:cNvSpPr/>
      </dsp:nvSpPr>
      <dsp:spPr>
        <a:xfrm>
          <a:off x="6101573" y="285803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815783" y="83670"/>
              </a:lnTo>
              <a:lnTo>
                <a:pt x="815783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B35B-00D0-CB4F-9FDE-57CA07039E35}">
      <dsp:nvSpPr>
        <dsp:cNvPr id="0" name=""/>
        <dsp:cNvSpPr/>
      </dsp:nvSpPr>
      <dsp:spPr>
        <a:xfrm>
          <a:off x="6603594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6695493" y="3086638"/>
        <a:ext cx="443727" cy="295818"/>
      </dsp:txXfrm>
    </dsp:sp>
    <dsp:sp modelId="{C2654F19-A450-3A41-B691-EA61728B4175}">
      <dsp:nvSpPr>
        <dsp:cNvPr id="0" name=""/>
        <dsp:cNvSpPr/>
      </dsp:nvSpPr>
      <dsp:spPr>
        <a:xfrm>
          <a:off x="4877898" y="1100960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407891" y="83670"/>
              </a:lnTo>
              <a:lnTo>
                <a:pt x="407891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85C0-86A6-4B43-B1D7-E4C638AAB9C0}">
      <dsp:nvSpPr>
        <dsp:cNvPr id="0" name=""/>
        <dsp:cNvSpPr/>
      </dsp:nvSpPr>
      <dsp:spPr>
        <a:xfrm>
          <a:off x="4972027" y="126830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5063926" y="1329566"/>
        <a:ext cx="443727" cy="295818"/>
      </dsp:txXfrm>
    </dsp:sp>
    <dsp:sp modelId="{F751BE01-77D5-694F-9BD4-356A9649CFE1}">
      <dsp:nvSpPr>
        <dsp:cNvPr id="0" name=""/>
        <dsp:cNvSpPr/>
      </dsp:nvSpPr>
      <dsp:spPr>
        <a:xfrm>
          <a:off x="6509465" y="515270"/>
          <a:ext cx="1223675" cy="167340"/>
        </a:xfrm>
        <a:custGeom>
          <a:avLst/>
          <a:gdLst/>
          <a:ahLst/>
          <a:cxnLst/>
          <a:rect l="0" t="0" r="0" b="0"/>
          <a:pathLst>
            <a:path>
              <a:moveTo>
                <a:pt x="1223675" y="0"/>
              </a:moveTo>
              <a:lnTo>
                <a:pt x="1223675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1EC6-89A3-1D42-B388-ACB7F88D262B}">
      <dsp:nvSpPr>
        <dsp:cNvPr id="0" name=""/>
        <dsp:cNvSpPr/>
      </dsp:nvSpPr>
      <dsp:spPr>
        <a:xfrm>
          <a:off x="6195702" y="68261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250 б</a:t>
          </a:r>
        </a:p>
      </dsp:txBody>
      <dsp:txXfrm>
        <a:off x="6287601" y="743876"/>
        <a:ext cx="443727" cy="295818"/>
      </dsp:txXfrm>
    </dsp:sp>
    <dsp:sp modelId="{0FCD787F-DF77-D94D-B955-285EEB67A6CE}">
      <dsp:nvSpPr>
        <dsp:cNvPr id="0" name=""/>
        <dsp:cNvSpPr/>
      </dsp:nvSpPr>
      <dsp:spPr>
        <a:xfrm>
          <a:off x="6463745" y="1100960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DDE4F-F30A-A646-9B59-103A5AF48D65}">
      <dsp:nvSpPr>
        <dsp:cNvPr id="0" name=""/>
        <dsp:cNvSpPr/>
      </dsp:nvSpPr>
      <dsp:spPr>
        <a:xfrm>
          <a:off x="6195702" y="126830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250</a:t>
          </a:r>
        </a:p>
      </dsp:txBody>
      <dsp:txXfrm>
        <a:off x="6287601" y="1329566"/>
        <a:ext cx="443727" cy="295818"/>
      </dsp:txXfrm>
    </dsp:sp>
    <dsp:sp modelId="{47B2307E-240A-4F44-B4D5-DE2E14FFD691}">
      <dsp:nvSpPr>
        <dsp:cNvPr id="0" name=""/>
        <dsp:cNvSpPr/>
      </dsp:nvSpPr>
      <dsp:spPr>
        <a:xfrm>
          <a:off x="6101573" y="1686651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407891" y="0"/>
              </a:moveTo>
              <a:lnTo>
                <a:pt x="407891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E08B-2BC2-4A44-93FF-E3EC4E81B949}">
      <dsp:nvSpPr>
        <dsp:cNvPr id="0" name=""/>
        <dsp:cNvSpPr/>
      </dsp:nvSpPr>
      <dsp:spPr>
        <a:xfrm>
          <a:off x="5787810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5879709" y="1915257"/>
        <a:ext cx="443727" cy="295818"/>
      </dsp:txXfrm>
    </dsp:sp>
    <dsp:sp modelId="{5EFAFD77-9D8A-934D-9B79-0AF50BE01411}">
      <dsp:nvSpPr>
        <dsp:cNvPr id="0" name=""/>
        <dsp:cNvSpPr/>
      </dsp:nvSpPr>
      <dsp:spPr>
        <a:xfrm>
          <a:off x="6509465" y="1686651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407891" y="83670"/>
              </a:lnTo>
              <a:lnTo>
                <a:pt x="407891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5F751-3932-4D47-8834-5750A28707C2}">
      <dsp:nvSpPr>
        <dsp:cNvPr id="0" name=""/>
        <dsp:cNvSpPr/>
      </dsp:nvSpPr>
      <dsp:spPr>
        <a:xfrm>
          <a:off x="6603594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20</a:t>
          </a:r>
        </a:p>
      </dsp:txBody>
      <dsp:txXfrm>
        <a:off x="6695493" y="1915257"/>
        <a:ext cx="443727" cy="295818"/>
      </dsp:txXfrm>
    </dsp:sp>
    <dsp:sp modelId="{7962CFE6-BA96-7843-9FCE-ED55A73B29D7}">
      <dsp:nvSpPr>
        <dsp:cNvPr id="0" name=""/>
        <dsp:cNvSpPr/>
      </dsp:nvSpPr>
      <dsp:spPr>
        <a:xfrm>
          <a:off x="7733140" y="515270"/>
          <a:ext cx="1223675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1223675" y="83670"/>
              </a:lnTo>
              <a:lnTo>
                <a:pt x="1223675" y="16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BB00-851B-A24D-BD3E-CFC8163C247F}">
      <dsp:nvSpPr>
        <dsp:cNvPr id="0" name=""/>
        <dsp:cNvSpPr/>
      </dsp:nvSpPr>
      <dsp:spPr>
        <a:xfrm>
          <a:off x="8643052" y="68261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 б</a:t>
          </a:r>
        </a:p>
      </dsp:txBody>
      <dsp:txXfrm>
        <a:off x="8734951" y="743876"/>
        <a:ext cx="443727" cy="295818"/>
      </dsp:txXfrm>
    </dsp:sp>
    <dsp:sp modelId="{8D13BAC7-4A94-DB45-9035-E11CA932DCCE}">
      <dsp:nvSpPr>
        <dsp:cNvPr id="0" name=""/>
        <dsp:cNvSpPr/>
      </dsp:nvSpPr>
      <dsp:spPr>
        <a:xfrm>
          <a:off x="8548924" y="1100960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407891" y="0"/>
              </a:moveTo>
              <a:lnTo>
                <a:pt x="407891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A2F05-6CA7-A44D-904A-63DFB6B14DBB}">
      <dsp:nvSpPr>
        <dsp:cNvPr id="0" name=""/>
        <dsp:cNvSpPr/>
      </dsp:nvSpPr>
      <dsp:spPr>
        <a:xfrm>
          <a:off x="8235161" y="126830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30</a:t>
          </a:r>
        </a:p>
      </dsp:txBody>
      <dsp:txXfrm>
        <a:off x="8327060" y="1329566"/>
        <a:ext cx="443727" cy="295818"/>
      </dsp:txXfrm>
    </dsp:sp>
    <dsp:sp modelId="{3C9C0F76-B1F6-A84E-BEEA-E23500872EA5}">
      <dsp:nvSpPr>
        <dsp:cNvPr id="0" name=""/>
        <dsp:cNvSpPr/>
      </dsp:nvSpPr>
      <dsp:spPr>
        <a:xfrm>
          <a:off x="8503204" y="1686651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3635-9BC5-CA44-B751-A20E2354B868}">
      <dsp:nvSpPr>
        <dsp:cNvPr id="0" name=""/>
        <dsp:cNvSpPr/>
      </dsp:nvSpPr>
      <dsp:spPr>
        <a:xfrm>
          <a:off x="8235161" y="1853991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30</a:t>
          </a:r>
        </a:p>
      </dsp:txBody>
      <dsp:txXfrm>
        <a:off x="8327060" y="1915257"/>
        <a:ext cx="443727" cy="295818"/>
      </dsp:txXfrm>
    </dsp:sp>
    <dsp:sp modelId="{A09B6F4E-8426-EB4C-8BEB-7A68D29B68EE}">
      <dsp:nvSpPr>
        <dsp:cNvPr id="0" name=""/>
        <dsp:cNvSpPr/>
      </dsp:nvSpPr>
      <dsp:spPr>
        <a:xfrm>
          <a:off x="7733140" y="227234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815783" y="0"/>
              </a:moveTo>
              <a:lnTo>
                <a:pt x="815783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0EFD5-B856-494F-9105-8E9C4173BEFB}">
      <dsp:nvSpPr>
        <dsp:cNvPr id="0" name=""/>
        <dsp:cNvSpPr/>
      </dsp:nvSpPr>
      <dsp:spPr>
        <a:xfrm>
          <a:off x="7419377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250</a:t>
          </a:r>
        </a:p>
      </dsp:txBody>
      <dsp:txXfrm>
        <a:off x="7511276" y="2500948"/>
        <a:ext cx="443727" cy="295818"/>
      </dsp:txXfrm>
    </dsp:sp>
    <dsp:sp modelId="{5AD02313-9463-8C47-8951-42EA095A4012}">
      <dsp:nvSpPr>
        <dsp:cNvPr id="0" name=""/>
        <dsp:cNvSpPr/>
      </dsp:nvSpPr>
      <dsp:spPr>
        <a:xfrm>
          <a:off x="8503204" y="2272342"/>
          <a:ext cx="91440" cy="167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1333-6816-5445-A3F7-091C7A56263F}">
      <dsp:nvSpPr>
        <dsp:cNvPr id="0" name=""/>
        <dsp:cNvSpPr/>
      </dsp:nvSpPr>
      <dsp:spPr>
        <a:xfrm>
          <a:off x="8235161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20</a:t>
          </a:r>
        </a:p>
      </dsp:txBody>
      <dsp:txXfrm>
        <a:off x="8327060" y="2500948"/>
        <a:ext cx="443727" cy="295818"/>
      </dsp:txXfrm>
    </dsp:sp>
    <dsp:sp modelId="{8D49676A-5FB6-9A48-BCA2-39DCAF706CE6}">
      <dsp:nvSpPr>
        <dsp:cNvPr id="0" name=""/>
        <dsp:cNvSpPr/>
      </dsp:nvSpPr>
      <dsp:spPr>
        <a:xfrm>
          <a:off x="8141032" y="2858032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407891" y="0"/>
              </a:moveTo>
              <a:lnTo>
                <a:pt x="407891" y="83670"/>
              </a:lnTo>
              <a:lnTo>
                <a:pt x="0" y="83670"/>
              </a:lnTo>
              <a:lnTo>
                <a:pt x="0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648A-E2C4-534F-89E8-3B858F2354EB}">
      <dsp:nvSpPr>
        <dsp:cNvPr id="0" name=""/>
        <dsp:cNvSpPr/>
      </dsp:nvSpPr>
      <dsp:spPr>
        <a:xfrm>
          <a:off x="7827269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</a:t>
          </a:r>
        </a:p>
      </dsp:txBody>
      <dsp:txXfrm>
        <a:off x="7919168" y="3086638"/>
        <a:ext cx="443727" cy="295818"/>
      </dsp:txXfrm>
    </dsp:sp>
    <dsp:sp modelId="{B7AA8612-9265-704F-A423-6139B46896EE}">
      <dsp:nvSpPr>
        <dsp:cNvPr id="0" name=""/>
        <dsp:cNvSpPr/>
      </dsp:nvSpPr>
      <dsp:spPr>
        <a:xfrm>
          <a:off x="8548924" y="2858032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407891" y="83670"/>
              </a:lnTo>
              <a:lnTo>
                <a:pt x="407891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F9135-B794-3847-815E-8905E7E0B53B}">
      <dsp:nvSpPr>
        <dsp:cNvPr id="0" name=""/>
        <dsp:cNvSpPr/>
      </dsp:nvSpPr>
      <dsp:spPr>
        <a:xfrm>
          <a:off x="8643052" y="302537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8734951" y="3086638"/>
        <a:ext cx="443727" cy="295818"/>
      </dsp:txXfrm>
    </dsp:sp>
    <dsp:sp modelId="{E54B6ADA-DF36-CC4C-855A-0905D0B581D6}">
      <dsp:nvSpPr>
        <dsp:cNvPr id="0" name=""/>
        <dsp:cNvSpPr/>
      </dsp:nvSpPr>
      <dsp:spPr>
        <a:xfrm>
          <a:off x="8548924" y="2272342"/>
          <a:ext cx="815783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815783" y="83670"/>
              </a:lnTo>
              <a:lnTo>
                <a:pt x="815783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38F2-30FB-0749-B955-8FA812380059}">
      <dsp:nvSpPr>
        <dsp:cNvPr id="0" name=""/>
        <dsp:cNvSpPr/>
      </dsp:nvSpPr>
      <dsp:spPr>
        <a:xfrm>
          <a:off x="9050944" y="2439682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9142843" y="2500948"/>
        <a:ext cx="443727" cy="295818"/>
      </dsp:txXfrm>
    </dsp:sp>
    <dsp:sp modelId="{85DA041C-A306-F84E-BCE7-1AAAAE9675F2}">
      <dsp:nvSpPr>
        <dsp:cNvPr id="0" name=""/>
        <dsp:cNvSpPr/>
      </dsp:nvSpPr>
      <dsp:spPr>
        <a:xfrm>
          <a:off x="8956815" y="1100960"/>
          <a:ext cx="407891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407891" y="83670"/>
              </a:lnTo>
              <a:lnTo>
                <a:pt x="407891" y="1673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4F6DC-D565-C040-AC21-14E23C142455}">
      <dsp:nvSpPr>
        <dsp:cNvPr id="0" name=""/>
        <dsp:cNvSpPr/>
      </dsp:nvSpPr>
      <dsp:spPr>
        <a:xfrm>
          <a:off x="9050944" y="126830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25</a:t>
          </a:r>
        </a:p>
      </dsp:txBody>
      <dsp:txXfrm>
        <a:off x="9142843" y="1329566"/>
        <a:ext cx="443727" cy="295818"/>
      </dsp:txXfrm>
    </dsp:sp>
    <dsp:sp modelId="{7F5BA98C-D383-C84D-A9AF-2576823C4BA4}">
      <dsp:nvSpPr>
        <dsp:cNvPr id="0" name=""/>
        <dsp:cNvSpPr/>
      </dsp:nvSpPr>
      <dsp:spPr>
        <a:xfrm>
          <a:off x="7733140" y="515270"/>
          <a:ext cx="2039458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2039458" y="83670"/>
              </a:lnTo>
              <a:lnTo>
                <a:pt x="2039458" y="16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21B13-22AD-D748-8B21-496F64C3F1A1}">
      <dsp:nvSpPr>
        <dsp:cNvPr id="0" name=""/>
        <dsp:cNvSpPr/>
      </dsp:nvSpPr>
      <dsp:spPr>
        <a:xfrm>
          <a:off x="9458836" y="68261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20 б</a:t>
          </a:r>
        </a:p>
      </dsp:txBody>
      <dsp:txXfrm>
        <a:off x="9550735" y="743876"/>
        <a:ext cx="443727" cy="295818"/>
      </dsp:txXfrm>
    </dsp:sp>
    <dsp:sp modelId="{26C9980D-A51D-6340-B4E1-D90E4DB49737}">
      <dsp:nvSpPr>
        <dsp:cNvPr id="0" name=""/>
        <dsp:cNvSpPr/>
      </dsp:nvSpPr>
      <dsp:spPr>
        <a:xfrm>
          <a:off x="7733140" y="515270"/>
          <a:ext cx="2855241" cy="16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0"/>
              </a:lnTo>
              <a:lnTo>
                <a:pt x="2855241" y="83670"/>
              </a:lnTo>
              <a:lnTo>
                <a:pt x="2855241" y="16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FCF91-2D1F-3245-8E0F-9FF29FA289F4}">
      <dsp:nvSpPr>
        <dsp:cNvPr id="0" name=""/>
        <dsp:cNvSpPr/>
      </dsp:nvSpPr>
      <dsp:spPr>
        <a:xfrm>
          <a:off x="10274619" y="682610"/>
          <a:ext cx="627525" cy="418350"/>
        </a:xfrm>
        <a:prstGeom prst="ellipse">
          <a:avLst/>
        </a:prstGeom>
        <a:solidFill>
          <a:srgbClr val="D91C3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100 б</a:t>
          </a:r>
        </a:p>
      </dsp:txBody>
      <dsp:txXfrm>
        <a:off x="10366518" y="743876"/>
        <a:ext cx="443727" cy="29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11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1CE0-7520-A143-AC72-B8AAE47DAD1D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99FB3-EB6E-A24A-AB15-1825A1F3E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3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9FB3-EB6E-A24A-AB15-1825A1F3E5D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5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9FB3-EB6E-A24A-AB15-1825A1F3E5D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2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9FB3-EB6E-A24A-AB15-1825A1F3E5D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B0E24-EFA3-0742-A47A-4961476E7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B4677-67A5-4040-A05F-F0DE278AA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EDBFE-83A6-7C4D-BF62-CA55D47D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2D53B-8F03-7C44-A78A-06DF8584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A9B7F-9A7B-9B44-8D69-848A4028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CFA7A-5529-464E-BD25-4508D1A9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230DFB-39D9-B840-875B-A1338059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D87E9-F0DE-0848-9DD9-5B354FD1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1EF293-29E1-A746-B12E-1C606123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7D8F1-BCCB-EB4E-B91D-E8C2165B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5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BE7A98-9AB1-EA49-989C-401ADD583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B625D-FECF-534E-B144-69472975C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D4161-0DE1-0746-8117-E7D00395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DA075-37CF-CB4B-8464-EFBC036F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F4337-958A-5F4A-8899-7F38CF30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5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1AF-CF67-784B-876B-855A280E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E9465-E292-BE40-AC17-81EF22B8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01B4A-95C0-1841-91B0-F7282FF8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F1816-8092-1B4D-AD9B-F64166A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81227-5B0F-E446-ACF8-4C235C2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3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6C7A1-E5A7-1849-8E42-10C0795A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9ED3E-7FBF-824E-A286-BDC626DC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7E56A-6335-F44A-9FF4-C804374E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A8C68-79C3-5F45-BE81-2F5A8560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80CC1-BE41-F947-BD41-94B04FDC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7B4E7-CEFC-EC4E-BB97-BF351531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DA79E-8A68-9E44-8DB6-CA3D0042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1AA3EC-B789-0541-A383-54C6ED8B7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42776-09B0-8549-B973-5EC8B49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85857-EF2B-5C41-ADE4-A919A206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5C5DB4-8B54-7442-AF03-BA4682B2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2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9D524-9167-2645-891F-33C680BB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6888E-04AF-4249-8A8B-C31BA6FF7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EAF0D-5EFA-0D46-A591-1D1A37B5D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08015-FC1F-DA4D-BD70-B50473166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072A32-A40D-2343-B64D-02FC76D4B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2D5F3-8D50-FC4B-B0D9-584B5666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81E3AC-1DBD-B049-81BD-FD325BB7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797201-D842-2B4A-BF41-9A4F280C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3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9B728-38B8-9142-87FC-81A64C6D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DAE02-80D3-9140-A250-E9041F29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F435F7-B71A-5A4D-9944-0A805FCD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35C44C-D4E4-5847-83ED-1D0A5CF5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9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C53754-4DA3-7A41-9DA9-DBC84DDC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730644-D6B4-BC48-8F4E-D5974CF2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637B2-2FF2-1B45-B494-18444116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1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75993-D606-CD48-ABAE-D9F841AF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3A364-9F72-5C41-89B9-E8512E9F0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E0CD2F-AE70-5241-9104-CA366032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4C8B8-2FE9-7E40-AFA9-3B468F7B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C15B5-2B23-4E43-B224-E2EB3796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4045A3-F77B-614C-B283-0B220A54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1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59A0C-8FBE-194B-9336-6DD7700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FB1C13-0607-9B4E-91D2-1BA27E453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D7DBB-6CB0-334C-9FA6-30A8B1302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6488AA-361D-7A49-91AC-BA49E1FD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9DA74-2352-2C49-B9B2-E024EC55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1D2B3D-1B7C-6B49-81CB-AA8123E1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6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16695-FFED-4645-A484-231EE46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BCC9F8-0332-F948-948E-624E5B760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657CF-F7B6-1E4C-BB51-8B80EB67E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7BB06-F923-F842-A294-A16846EF28D9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EDF0B-1C0E-274B-AAA2-2D393E5BA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4406D-CF9E-0B4F-AF4C-2F583236C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8299-6607-0B47-BEF6-CAC471053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26.png" /><Relationship Id="rId2" Type="http://schemas.microsoft.com/office/2018/10/relationships/comments" Target="../comments/modernComment_109_6B7F57F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microsoft.com/office/2018/10/relationships/comments" Target="../comments/modernComment_10A_E0EC02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microsoft.com/office/2018/10/relationships/comments" Target="../comments/modernComment_10D_48962B3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microsoft.com/office/2018/10/relationships/comments" Target="../comments/modernComment_137_3D616CC1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microsoft.com/office/2018/10/relationships/comments" Target="../comments/modernComment_133_7AAFCBCF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microsoft.com/office/2018/10/relationships/comments" Target="../comments/modernComment_111_CD6DA532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3.pn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10" Type="http://schemas.openxmlformats.org/officeDocument/2006/relationships/image" Target="../media/image38.png" /><Relationship Id="rId4" Type="http://schemas.openxmlformats.org/officeDocument/2006/relationships/diagramQuickStyle" Target="../diagrams/quickStyle6.xml" /><Relationship Id="rId9" Type="http://schemas.openxmlformats.org/officeDocument/2006/relationships/image" Target="../media/image37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Relationship Id="rId9" Type="http://schemas.openxmlformats.org/officeDocument/2006/relationships/image" Target="../media/image3.pn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png" 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D521F652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microsoft.com/office/2018/10/relationships/comments" Target="../comments/modernComment_118_DF50F4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microsoft.com/office/2018/10/relationships/comments" Target="../comments/modernComment_11A_BDECD58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microsoft.com/office/2018/10/relationships/comments" Target="../comments/modernComment_103_943DDA7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microsoft.com/office/2018/10/relationships/comments" Target="../comments/modernComment_105_6007719A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microsoft.com/office/2018/10/relationships/comments" Target="../comments/modernComment_120_2E1BD3B2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3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0FDD9AB-12FE-C042-9994-DA9B556F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00" y="421424"/>
            <a:ext cx="9617765" cy="107342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+mn-lt"/>
              </a:rPr>
              <a:t>Маркетинг-план </a:t>
            </a:r>
            <a:r>
              <a:rPr lang="en-US" sz="3000" b="1" dirty="0">
                <a:latin typeface="+mn-lt"/>
              </a:rPr>
              <a:t>Armelle</a:t>
            </a:r>
            <a:r>
              <a:rPr lang="ru-RU" sz="3000" b="1" dirty="0">
                <a:latin typeface="+mn-lt"/>
              </a:rPr>
              <a:t>– это стратегия успешного развития вашего бизнеса в партнерстве с сильным брендом!</a:t>
            </a:r>
          </a:p>
        </p:txBody>
      </p:sp>
      <p:pic>
        <p:nvPicPr>
          <p:cNvPr id="7" name="Рисунок 6" descr="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805981" y="1844596"/>
            <a:ext cx="2238325" cy="2238325"/>
            <a:chOff x="3025215" y="294652"/>
            <a:chExt cx="2238325" cy="2238325"/>
          </a:xfrm>
          <a:solidFill>
            <a:srgbClr val="D91C34"/>
          </a:solidFill>
        </p:grpSpPr>
        <p:sp>
          <p:nvSpPr>
            <p:cNvPr id="34" name="Пирог 33"/>
            <p:cNvSpPr/>
            <p:nvPr/>
          </p:nvSpPr>
          <p:spPr>
            <a:xfrm>
              <a:off x="3025215" y="294652"/>
              <a:ext cx="2238325" cy="2238325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ирог 4"/>
            <p:cNvSpPr/>
            <p:nvPr/>
          </p:nvSpPr>
          <p:spPr>
            <a:xfrm>
              <a:off x="3680807" y="950240"/>
              <a:ext cx="1582733" cy="15827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ПРОСТОТА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47693" y="1844596"/>
            <a:ext cx="2238325" cy="2238325"/>
            <a:chOff x="5366927" y="294652"/>
            <a:chExt cx="2238325" cy="2238325"/>
          </a:xfrm>
          <a:solidFill>
            <a:srgbClr val="D91C34"/>
          </a:solidFill>
        </p:grpSpPr>
        <p:sp>
          <p:nvSpPr>
            <p:cNvPr id="32" name="Пирог 31"/>
            <p:cNvSpPr/>
            <p:nvPr/>
          </p:nvSpPr>
          <p:spPr>
            <a:xfrm rot="5400000">
              <a:off x="5366927" y="294652"/>
              <a:ext cx="2238325" cy="2238325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ирог 6"/>
            <p:cNvSpPr/>
            <p:nvPr/>
          </p:nvSpPr>
          <p:spPr>
            <a:xfrm>
              <a:off x="5366927" y="950244"/>
              <a:ext cx="1582737" cy="1582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СКОРОСТЬ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47693" y="4186308"/>
            <a:ext cx="2238325" cy="2238325"/>
            <a:chOff x="5366927" y="2636364"/>
            <a:chExt cx="2238325" cy="2238325"/>
          </a:xfrm>
          <a:solidFill>
            <a:srgbClr val="D91C34"/>
          </a:solidFill>
        </p:grpSpPr>
        <p:sp>
          <p:nvSpPr>
            <p:cNvPr id="30" name="Пирог 29"/>
            <p:cNvSpPr/>
            <p:nvPr/>
          </p:nvSpPr>
          <p:spPr>
            <a:xfrm rot="10800000">
              <a:off x="5366927" y="2636364"/>
              <a:ext cx="2238325" cy="2238325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ирог 8"/>
            <p:cNvSpPr/>
            <p:nvPr/>
          </p:nvSpPr>
          <p:spPr>
            <a:xfrm>
              <a:off x="5366927" y="2636364"/>
              <a:ext cx="1777107" cy="158273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ИДЕАЛЬНЫЙ БАЛАНС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05981" y="4186308"/>
            <a:ext cx="2238325" cy="2238325"/>
            <a:chOff x="3025215" y="2636364"/>
            <a:chExt cx="2238325" cy="2238325"/>
          </a:xfrm>
          <a:solidFill>
            <a:srgbClr val="D91C34"/>
          </a:solidFill>
        </p:grpSpPr>
        <p:sp>
          <p:nvSpPr>
            <p:cNvPr id="28" name="Пирог 27"/>
            <p:cNvSpPr/>
            <p:nvPr/>
          </p:nvSpPr>
          <p:spPr>
            <a:xfrm rot="16200000">
              <a:off x="3025215" y="2636364"/>
              <a:ext cx="2238325" cy="2238325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ирог 10"/>
            <p:cNvSpPr/>
            <p:nvPr/>
          </p:nvSpPr>
          <p:spPr>
            <a:xfrm rot="21600000">
              <a:off x="3680803" y="2636364"/>
              <a:ext cx="1582737" cy="1582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ВЫСОКИЕ ДОХОДЫ</a:t>
              </a:r>
            </a:p>
          </p:txBody>
        </p:sp>
      </p:grpSp>
      <p:sp>
        <p:nvSpPr>
          <p:cNvPr id="26" name="Круговая стрелка 25"/>
          <p:cNvSpPr/>
          <p:nvPr/>
        </p:nvSpPr>
        <p:spPr>
          <a:xfrm>
            <a:off x="5709592" y="3669374"/>
            <a:ext cx="772816" cy="672014"/>
          </a:xfrm>
          <a:prstGeom prst="circularArrow">
            <a:avLst/>
          </a:prstGeom>
          <a:solidFill>
            <a:srgbClr val="39BEBD"/>
          </a:solid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Круговая стрелка 26"/>
          <p:cNvSpPr/>
          <p:nvPr/>
        </p:nvSpPr>
        <p:spPr>
          <a:xfrm rot="10800000">
            <a:off x="5709592" y="3927841"/>
            <a:ext cx="772816" cy="672014"/>
          </a:xfrm>
          <a:prstGeom prst="circularArrow">
            <a:avLst/>
          </a:prstGeom>
          <a:solidFill>
            <a:srgbClr val="39BEBD"/>
          </a:solid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Прямоугольник 35"/>
          <p:cNvSpPr/>
          <p:nvPr/>
        </p:nvSpPr>
        <p:spPr>
          <a:xfrm>
            <a:off x="444432" y="2438268"/>
            <a:ext cx="31729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9BEBD"/>
                </a:solidFill>
              </a:rPr>
              <a:t>ПРОСТОТА</a:t>
            </a:r>
          </a:p>
          <a:p>
            <a:pPr lvl="0"/>
            <a:r>
              <a:rPr lang="ru-RU" dirty="0"/>
              <a:t>Всего 6 видов дохода, </a:t>
            </a:r>
          </a:p>
          <a:p>
            <a:pPr lvl="0"/>
            <a:r>
              <a:rPr lang="ru-RU" dirty="0"/>
              <a:t>нет непрозрачных и сложных</a:t>
            </a:r>
          </a:p>
          <a:p>
            <a:pPr lvl="0"/>
            <a:r>
              <a:rPr lang="ru-RU" dirty="0"/>
              <a:t>«мотивационных программ»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1738" y="4845715"/>
            <a:ext cx="2287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9BEBD"/>
                </a:solidFill>
              </a:rPr>
              <a:t>ВЫСОКИЕ</a:t>
            </a:r>
          </a:p>
          <a:p>
            <a:r>
              <a:rPr lang="ru-RU" b="1" dirty="0">
                <a:solidFill>
                  <a:srgbClr val="39BEBD"/>
                </a:solidFill>
              </a:rPr>
              <a:t>ДОХОДЫ</a:t>
            </a:r>
          </a:p>
          <a:p>
            <a:pPr lvl="0">
              <a:buNone/>
            </a:pPr>
            <a:r>
              <a:rPr lang="ru-RU" dirty="0"/>
              <a:t>До 64% выплат в сеть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487624" y="2438268"/>
            <a:ext cx="32626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9BEBD"/>
                </a:solidFill>
              </a:rPr>
              <a:t>СКОРОСТЬ</a:t>
            </a:r>
          </a:p>
          <a:p>
            <a:pPr lvl="0" algn="r">
              <a:buNone/>
            </a:pPr>
            <a:r>
              <a:rPr lang="ru-RU" dirty="0"/>
              <a:t>Элемент бинарного построения сети дает </a:t>
            </a:r>
            <a:br>
              <a:rPr lang="ru-RU" dirty="0"/>
            </a:br>
            <a:r>
              <a:rPr lang="ru-RU" dirty="0"/>
              <a:t>высокую скорость роста сети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839206" y="4845715"/>
            <a:ext cx="2911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9BEBD"/>
                </a:solidFill>
              </a:rPr>
              <a:t>ИДЕАЛЬНЫЙ </a:t>
            </a:r>
          </a:p>
          <a:p>
            <a:pPr algn="r"/>
            <a:r>
              <a:rPr lang="ru-RU" b="1" dirty="0">
                <a:solidFill>
                  <a:srgbClr val="39BEBD"/>
                </a:solidFill>
              </a:rPr>
              <a:t>БАЛАНС</a:t>
            </a:r>
          </a:p>
          <a:p>
            <a:pPr lvl="0" algn="r">
              <a:buNone/>
            </a:pPr>
            <a:r>
              <a:rPr lang="ru-RU" dirty="0"/>
              <a:t>Учитывает интерес всех участников  сети</a:t>
            </a:r>
          </a:p>
        </p:txBody>
      </p:sp>
      <p:pic>
        <p:nvPicPr>
          <p:cNvPr id="40" name="Рисунок 39" descr="ICon_Sin_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45" y="1738868"/>
            <a:ext cx="1106500" cy="1106500"/>
          </a:xfrm>
          <a:prstGeom prst="rect">
            <a:avLst/>
          </a:prstGeom>
        </p:spPr>
      </p:pic>
      <p:pic>
        <p:nvPicPr>
          <p:cNvPr id="41" name="Рисунок 40" descr="ICon_Sin_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06" y="4341388"/>
            <a:ext cx="1054832" cy="1058192"/>
          </a:xfrm>
          <a:prstGeom prst="rect">
            <a:avLst/>
          </a:prstGeom>
        </p:spPr>
      </p:pic>
      <p:pic>
        <p:nvPicPr>
          <p:cNvPr id="42" name="Рисунок 41" descr="ICon_Sin_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653" y="1875856"/>
            <a:ext cx="868763" cy="844630"/>
          </a:xfrm>
          <a:prstGeom prst="rect">
            <a:avLst/>
          </a:prstGeom>
        </p:spPr>
      </p:pic>
      <p:pic>
        <p:nvPicPr>
          <p:cNvPr id="43" name="Рисунок 42" descr="ICon_Sin_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179" y="4636861"/>
            <a:ext cx="924948" cy="7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77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B55A4-B8A5-D849-8317-0F040DF94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917" y="2751825"/>
            <a:ext cx="4865298" cy="286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</a:rPr>
              <a:t>БЕСПЛАТНАЯ РЕГИСТРАЦИЯ </a:t>
            </a:r>
            <a:br>
              <a:rPr lang="ru-RU" sz="3000" dirty="0">
                <a:solidFill>
                  <a:schemeClr val="bg1"/>
                </a:solidFill>
              </a:rPr>
            </a:br>
            <a:r>
              <a:rPr lang="ru-RU" sz="3000" dirty="0">
                <a:solidFill>
                  <a:schemeClr val="bg1"/>
                </a:solidFill>
              </a:rPr>
              <a:t>на сайте по ссылке вашего спонсора дает возможность стать клиентом </a:t>
            </a:r>
            <a:r>
              <a:rPr lang="en-US" sz="3000" dirty="0">
                <a:solidFill>
                  <a:schemeClr val="bg1"/>
                </a:solidFill>
              </a:rPr>
              <a:t>Armelle 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br>
              <a:rPr lang="ru-RU" sz="3000" dirty="0">
                <a:solidFill>
                  <a:schemeClr val="bg1"/>
                </a:solidFill>
              </a:rPr>
            </a:br>
            <a:r>
              <a:rPr lang="ru-RU" sz="3000" dirty="0">
                <a:solidFill>
                  <a:schemeClr val="bg1"/>
                </a:solidFill>
              </a:rPr>
              <a:t>и иметь </a:t>
            </a:r>
            <a:r>
              <a:rPr lang="en-US" sz="3000" b="1" dirty="0">
                <a:solidFill>
                  <a:schemeClr val="bg1"/>
                </a:solidFill>
              </a:rPr>
              <a:t>CASHBACK</a:t>
            </a:r>
            <a:r>
              <a:rPr lang="ru-RU" sz="3000" dirty="0">
                <a:solidFill>
                  <a:schemeClr val="bg1"/>
                </a:solidFill>
              </a:rPr>
              <a:t> от любых покупок до 5%!</a:t>
            </a:r>
          </a:p>
        </p:txBody>
      </p:sp>
      <p:pic>
        <p:nvPicPr>
          <p:cNvPr id="4" name="Рисунок 3" descr="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44" y="410440"/>
            <a:ext cx="5420243" cy="5888760"/>
          </a:xfrm>
          <a:prstGeom prst="rect">
            <a:avLst/>
          </a:prstGeom>
        </p:spPr>
      </p:pic>
      <p:pic>
        <p:nvPicPr>
          <p:cNvPr id="5" name="Рисунок 4" descr="00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1" y="549104"/>
            <a:ext cx="1533331" cy="1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34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241328" y="2532201"/>
            <a:ext cx="3690379" cy="2642955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3390" y="2532201"/>
            <a:ext cx="3690379" cy="2642955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3023" y="2513434"/>
            <a:ext cx="3690379" cy="2642955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3025" y="1981844"/>
            <a:ext cx="3690379" cy="476261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9BDE146-9298-F348-90E1-FDB3345C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24" y="409433"/>
            <a:ext cx="10072049" cy="1067675"/>
          </a:xfrm>
        </p:spPr>
        <p:txBody>
          <a:bodyPr anchor="t" anchorCtr="0">
            <a:noAutofit/>
          </a:bodyPr>
          <a:lstStyle/>
          <a:p>
            <a:r>
              <a:rPr lang="ru-RU" sz="4000" b="1" dirty="0">
                <a:latin typeface="+mn-lt"/>
              </a:rPr>
              <a:t>Стать партнером – просто: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сделайте покупку любых продуктов </a:t>
            </a:r>
            <a:r>
              <a:rPr lang="en-US" sz="4000" b="1" dirty="0">
                <a:latin typeface="+mn-lt"/>
              </a:rPr>
              <a:t>Armelle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Рисунок 4" descr="0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0330" y="1981051"/>
            <a:ext cx="15760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30 баллов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024" y="2610351"/>
            <a:ext cx="369037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Например, при покупке на сумму </a:t>
            </a:r>
            <a:r>
              <a:rPr lang="en-US" sz="1600" dirty="0">
                <a:solidFill>
                  <a:schemeClr val="bg1"/>
                </a:solidFill>
              </a:rPr>
              <a:t>RUS</a:t>
            </a:r>
            <a:r>
              <a:rPr lang="ru-RU" sz="1600" dirty="0">
                <a:solidFill>
                  <a:schemeClr val="bg1"/>
                </a:solidFill>
              </a:rPr>
              <a:t>: 8000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cashback </a:t>
            </a:r>
            <a:r>
              <a:rPr lang="ru-RU" sz="1600" dirty="0">
                <a:solidFill>
                  <a:schemeClr val="bg1"/>
                </a:solidFill>
              </a:rPr>
              <a:t>25% = 2000 Р</a:t>
            </a:r>
          </a:p>
          <a:p>
            <a:pPr>
              <a:spcBef>
                <a:spcPts val="1000"/>
              </a:spcBef>
            </a:pPr>
            <a:r>
              <a:rPr lang="ru-RU" sz="1600" dirty="0">
                <a:solidFill>
                  <a:schemeClr val="bg1"/>
                </a:solidFill>
              </a:rPr>
              <a:t>    </a:t>
            </a:r>
            <a:r>
              <a:rPr lang="en-US" sz="1600" dirty="0">
                <a:solidFill>
                  <a:schemeClr val="bg1"/>
                </a:solidFill>
              </a:rPr>
              <a:t>KZ: </a:t>
            </a:r>
            <a:r>
              <a:rPr lang="ru-RU" sz="1600" dirty="0">
                <a:solidFill>
                  <a:schemeClr val="bg1"/>
                </a:solidFill>
              </a:rPr>
              <a:t>56 000 </a:t>
            </a:r>
            <a:r>
              <a:rPr lang="ru-RU" sz="1600" b="1" dirty="0">
                <a:solidFill>
                  <a:schemeClr val="bg1"/>
                </a:solidFill>
              </a:rPr>
              <a:t>ТГ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cashback </a:t>
            </a:r>
            <a:r>
              <a:rPr lang="ru-RU" sz="1600" dirty="0">
                <a:solidFill>
                  <a:schemeClr val="bg1"/>
                </a:solidFill>
              </a:rPr>
              <a:t>25% =14 000 </a:t>
            </a:r>
            <a:r>
              <a:rPr lang="ru-RU" sz="1600" b="1" dirty="0">
                <a:solidFill>
                  <a:schemeClr val="bg1"/>
                </a:solidFill>
              </a:rPr>
              <a:t>ТГ</a:t>
            </a:r>
          </a:p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Доступ ко всем видам дохода, обучению</a:t>
            </a:r>
          </a:p>
          <a:p>
            <a:pPr>
              <a:spcBef>
                <a:spcPts val="1000"/>
              </a:spcBef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3389" y="1981051"/>
            <a:ext cx="3690379" cy="477054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30" y="1981051"/>
            <a:ext cx="39108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100 баллов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1328" y="1981051"/>
            <a:ext cx="3690379" cy="477054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87482" y="1981051"/>
            <a:ext cx="17395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</a:rPr>
              <a:t>200 баллов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60961" y="2532201"/>
            <a:ext cx="3690378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Например, при покупке на сумму </a:t>
            </a:r>
          </a:p>
          <a:p>
            <a:pPr>
              <a:spcBef>
                <a:spcPts val="100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RUS</a:t>
            </a:r>
            <a:r>
              <a:rPr lang="ru-RU" sz="1600" dirty="0">
                <a:solidFill>
                  <a:schemeClr val="bg1"/>
                </a:solidFill>
              </a:rPr>
              <a:t>: 25 000 Р </a:t>
            </a:r>
            <a:r>
              <a:rPr lang="en-US" sz="1600" dirty="0">
                <a:solidFill>
                  <a:schemeClr val="bg1"/>
                </a:solidFill>
              </a:rPr>
              <a:t>cashback</a:t>
            </a:r>
            <a:r>
              <a:rPr lang="ru-RU" sz="1600" dirty="0">
                <a:solidFill>
                  <a:schemeClr val="bg1"/>
                </a:solidFill>
              </a:rPr>
              <a:t> 25%  =  6 250 Р</a:t>
            </a:r>
          </a:p>
          <a:p>
            <a:pPr>
              <a:spcBef>
                <a:spcPts val="100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KZ:</a:t>
            </a:r>
            <a:r>
              <a:rPr lang="ru-RU" sz="1600" dirty="0">
                <a:solidFill>
                  <a:schemeClr val="bg1"/>
                </a:solidFill>
              </a:rPr>
              <a:t> 187 000 ТГ </a:t>
            </a:r>
            <a:r>
              <a:rPr lang="en-US" sz="1600" dirty="0">
                <a:solidFill>
                  <a:schemeClr val="bg1"/>
                </a:solidFill>
              </a:rPr>
              <a:t>cashback</a:t>
            </a:r>
            <a:r>
              <a:rPr lang="ru-RU" sz="1600" dirty="0">
                <a:solidFill>
                  <a:schemeClr val="bg1"/>
                </a:solidFill>
              </a:rPr>
              <a:t> 25%=46750 ТГ</a:t>
            </a:r>
          </a:p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Презентер ароматов со скидкой 50%!</a:t>
            </a:r>
          </a:p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Доступ ко всем видам дохода, обучению</a:t>
            </a:r>
          </a:p>
          <a:p>
            <a:pPr marL="179388" indent="-179388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 Повышенный процент от продаж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41328" y="2610351"/>
            <a:ext cx="369037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5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Например, при покупке на сумму </a:t>
            </a:r>
          </a:p>
          <a:p>
            <a:pPr>
              <a:spcBef>
                <a:spcPts val="50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RUS</a:t>
            </a:r>
            <a:r>
              <a:rPr lang="ru-RU" sz="1600" dirty="0">
                <a:solidFill>
                  <a:schemeClr val="bg1"/>
                </a:solidFill>
              </a:rPr>
              <a:t>:   55 000 Р </a:t>
            </a:r>
            <a:r>
              <a:rPr lang="en-US" sz="1600" dirty="0">
                <a:solidFill>
                  <a:schemeClr val="bg1"/>
                </a:solidFill>
              </a:rPr>
              <a:t>cashback</a:t>
            </a:r>
            <a:r>
              <a:rPr lang="ru-RU" sz="1600" dirty="0">
                <a:solidFill>
                  <a:schemeClr val="bg1"/>
                </a:solidFill>
              </a:rPr>
              <a:t> 25% =13 750 Р</a:t>
            </a:r>
          </a:p>
          <a:p>
            <a:pPr>
              <a:spcBef>
                <a:spcPts val="50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KZ:</a:t>
            </a:r>
            <a:r>
              <a:rPr lang="ru-RU" sz="1600" dirty="0">
                <a:solidFill>
                  <a:schemeClr val="bg1"/>
                </a:solidFill>
              </a:rPr>
              <a:t>  412 000 ТГ </a:t>
            </a:r>
            <a:r>
              <a:rPr lang="en-US" sz="1600" dirty="0">
                <a:solidFill>
                  <a:schemeClr val="bg1"/>
                </a:solidFill>
              </a:rPr>
              <a:t>cashback</a:t>
            </a:r>
            <a:r>
              <a:rPr lang="ru-RU" sz="1600" dirty="0">
                <a:solidFill>
                  <a:schemeClr val="bg1"/>
                </a:solidFill>
              </a:rPr>
              <a:t> 25%=102 625ТГ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Презентер ароматов в подарок</a:t>
            </a:r>
          </a:p>
          <a:p>
            <a:pPr>
              <a:spcBef>
                <a:spcPts val="500"/>
              </a:spcBef>
            </a:pPr>
            <a:endParaRPr lang="ru-RU" sz="1600" dirty="0">
              <a:solidFill>
                <a:schemeClr val="bg1"/>
              </a:solidFill>
            </a:endParaRPr>
          </a:p>
          <a:p>
            <a:pPr marL="179388" indent="-179388">
              <a:spcBef>
                <a:spcPts val="5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Доступ ко всем видам дохода, обучению, </a:t>
            </a:r>
          </a:p>
          <a:p>
            <a:pPr marL="179388" indent="-179388">
              <a:spcBef>
                <a:spcPts val="5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Максимальный процент от продаж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109B5-CAD8-4547-AF0B-9616D377F558}"/>
              </a:ext>
            </a:extLst>
          </p:cNvPr>
          <p:cNvSpPr txBox="1"/>
          <p:nvPr/>
        </p:nvSpPr>
        <p:spPr>
          <a:xfrm>
            <a:off x="1620330" y="5204191"/>
            <a:ext cx="988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Что лучше купить? На какую сумму? Как начать действовать верно?</a:t>
            </a:r>
          </a:p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Задайте эти вопросы человеку, который вас пригласил! </a:t>
            </a:r>
          </a:p>
          <a:p>
            <a:pPr algn="ctr"/>
            <a:r>
              <a:rPr lang="ru-RU" sz="2400" dirty="0"/>
              <a:t>Он поделится своим успешным опытом!</a:t>
            </a:r>
          </a:p>
        </p:txBody>
      </p:sp>
    </p:spTree>
    <p:extLst>
      <p:ext uri="{BB962C8B-B14F-4D97-AF65-F5344CB8AC3E}">
        <p14:creationId xmlns:p14="http://schemas.microsoft.com/office/powerpoint/2010/main" val="245200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DAB79-33FF-4145-930B-BA3065EA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54" y="194574"/>
            <a:ext cx="8692309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Пример активации на 30 баллов Россия и Казахстан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78CDD9-17E9-5C4B-A2F3-34899782055D}"/>
              </a:ext>
            </a:extLst>
          </p:cNvPr>
          <p:cNvGraphicFramePr>
            <a:graphicFrameLocks noGrp="1"/>
          </p:cNvGraphicFramePr>
          <p:nvPr/>
        </p:nvGraphicFramePr>
        <p:xfrm>
          <a:off x="2060154" y="1423132"/>
          <a:ext cx="808393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265">
                  <a:extLst>
                    <a:ext uri="{9D8B030D-6E8A-4147-A177-3AD203B41FA5}">
                      <a16:colId xmlns:a16="http://schemas.microsoft.com/office/drawing/2014/main" val="67790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641491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91868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Духи </a:t>
                      </a:r>
                      <a:r>
                        <a:rPr lang="en" dirty="0"/>
                        <a:t>Original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Духи </a:t>
                      </a:r>
                      <a:r>
                        <a:rPr lang="en" dirty="0" err="1"/>
                        <a:t>Neolux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Коктейль протеиновый </a:t>
                      </a:r>
                      <a:r>
                        <a:rPr lang="en" dirty="0"/>
                        <a:t>ANTI-AGE</a:t>
                      </a:r>
                      <a:endParaRPr lang="ru-RU" dirty="0"/>
                    </a:p>
                    <a:p>
                      <a:r>
                        <a:rPr lang="ru-RU" dirty="0"/>
                        <a:t>Коктейль протеиновый Питание </a:t>
                      </a:r>
                    </a:p>
                    <a:p>
                      <a:r>
                        <a:rPr lang="ru-RU" dirty="0"/>
                        <a:t>Ночной крем</a:t>
                      </a:r>
                    </a:p>
                    <a:p>
                      <a:r>
                        <a:rPr lang="ru-RU" dirty="0"/>
                        <a:t>дневной крем</a:t>
                      </a:r>
                    </a:p>
                    <a:p>
                      <a:r>
                        <a:rPr lang="ru-RU" dirty="0"/>
                        <a:t>Патчи "Восстановление и питание»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6,5 б и  1550 р</a:t>
                      </a:r>
                    </a:p>
                    <a:p>
                      <a:r>
                        <a:rPr lang="ru-RU" dirty="0"/>
                        <a:t>7,4 б и 1790 р</a:t>
                      </a:r>
                    </a:p>
                    <a:p>
                      <a:r>
                        <a:rPr lang="ru-RU" dirty="0"/>
                        <a:t>4.8 б и 1320 р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5.6 б и 1550 р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2.6 б и 670 р</a:t>
                      </a:r>
                    </a:p>
                    <a:p>
                      <a:r>
                        <a:rPr lang="ru-RU" dirty="0"/>
                        <a:t>2.6 б и 690 р</a:t>
                      </a:r>
                    </a:p>
                    <a:p>
                      <a:r>
                        <a:rPr lang="ru-RU" dirty="0"/>
                        <a:t>0.7 б и 180 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6.5 б и 11 630 тг</a:t>
                      </a:r>
                    </a:p>
                    <a:p>
                      <a:r>
                        <a:rPr lang="ru-RU" dirty="0"/>
                        <a:t>7.4 б и </a:t>
                      </a:r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13430 тг</a:t>
                      </a:r>
                    </a:p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 б и 9900 тг</a:t>
                      </a:r>
                    </a:p>
                    <a:p>
                      <a:endParaRPr lang="ru-RU" sz="18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 б и 11630 тг</a:t>
                      </a:r>
                    </a:p>
                    <a:p>
                      <a:endParaRPr lang="ru-RU" sz="18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б и 5030 тг</a:t>
                      </a:r>
                    </a:p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 б и 5180 тг</a:t>
                      </a:r>
                    </a:p>
                    <a:p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 б  и 1350 тг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25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ИТОГО заказ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Cashback </a:t>
                      </a:r>
                      <a:r>
                        <a:rPr lang="ru-RU" dirty="0"/>
                        <a:t>составит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30,2 б и 7 750 рублей </a:t>
                      </a:r>
                    </a:p>
                    <a:p>
                      <a:r>
                        <a:rPr lang="ru-RU" dirty="0"/>
                        <a:t>1937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30,2 б и 58 150 тенге</a:t>
                      </a:r>
                    </a:p>
                    <a:p>
                      <a:r>
                        <a:rPr lang="ru-RU" dirty="0"/>
                        <a:t>14 537.5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909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EBDDDB-C7F5-F049-BD14-373E0FE5C4BE}"/>
              </a:ext>
            </a:extLst>
          </p:cNvPr>
          <p:cNvSpPr txBox="1"/>
          <p:nvPr/>
        </p:nvSpPr>
        <p:spPr>
          <a:xfrm>
            <a:off x="1015240" y="5071617"/>
            <a:ext cx="1038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Значит, всего  за 5 812 рублей (43 612.5 тенге) вы получаете отличную продукцию и статус партнера: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dirty="0"/>
              <a:t>место в бизнес системе, 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/>
              <a:t>Cashback </a:t>
            </a:r>
            <a:r>
              <a:rPr lang="ru-RU" dirty="0"/>
              <a:t>25% на всё , что эквивалентно в среднем 35% марже от продаж</a:t>
            </a:r>
          </a:p>
        </p:txBody>
      </p:sp>
      <p:pic>
        <p:nvPicPr>
          <p:cNvPr id="9" name="Рисунок 8" descr="00001.png">
            <a:extLst>
              <a:ext uri="{FF2B5EF4-FFF2-40B4-BE49-F238E27FC236}">
                <a16:creationId xmlns:a16="http://schemas.microsoft.com/office/drawing/2014/main" id="{B45458F4-7498-ED42-A11C-C9CB3C219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8F505-3731-4541-9030-14902E57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220" y="232922"/>
            <a:ext cx="639988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Вход в бизнес при покупке презентера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7A805-B4CE-2F48-8D3F-AA28591D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51" y="1738868"/>
            <a:ext cx="10515600" cy="4939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D91C34"/>
                </a:solidFill>
              </a:rPr>
              <a:t>Кому интересно? </a:t>
            </a:r>
          </a:p>
          <a:p>
            <a:r>
              <a:rPr lang="ru-RU" sz="1600" dirty="0"/>
              <a:t>Интересует именно работа с парфюмерией, заказ парфюмерии и есть необходимость познакомиться с ароматами перед заказом</a:t>
            </a:r>
          </a:p>
          <a:p>
            <a:r>
              <a:rPr lang="ru-RU" sz="1600" dirty="0"/>
              <a:t>Нет финансовой возможности купить продукт даже на 30 баллов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D91C34"/>
                </a:solidFill>
              </a:rPr>
              <a:t>Что получает ?</a:t>
            </a:r>
          </a:p>
          <a:p>
            <a:r>
              <a:rPr lang="ru-RU" sz="1600" dirty="0"/>
              <a:t>Статус партнера на тарифе </a:t>
            </a:r>
            <a:r>
              <a:rPr lang="en-US" sz="1600" dirty="0"/>
              <a:t>LITE </a:t>
            </a:r>
            <a:endParaRPr lang="ru-RU" sz="1600" dirty="0"/>
          </a:p>
          <a:p>
            <a:r>
              <a:rPr lang="ru-RU" sz="1600" dirty="0"/>
              <a:t>Отображается как в МЛМ сети спонсора, так и в бинаре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D91C34"/>
                </a:solidFill>
              </a:rPr>
              <a:t>Как сделать повышение статуса?</a:t>
            </a:r>
          </a:p>
          <a:p>
            <a:r>
              <a:rPr lang="ru-RU" sz="1600" dirty="0"/>
              <a:t>Разовой покупкой на 80 б для перехода на </a:t>
            </a:r>
            <a:r>
              <a:rPr lang="en-US" sz="1600" dirty="0"/>
              <a:t>Optima </a:t>
            </a:r>
            <a:r>
              <a:rPr lang="ru-RU" sz="1600" dirty="0"/>
              <a:t>и 180 б для перехода на </a:t>
            </a:r>
            <a:r>
              <a:rPr lang="en-US" sz="1600" dirty="0"/>
              <a:t>Ultra</a:t>
            </a:r>
          </a:p>
          <a:p>
            <a:r>
              <a:rPr lang="ru-RU" sz="1600" dirty="0"/>
              <a:t>Накопительной покупкой в течении расчетного периода также на 80 или 180 баллов.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D91C34"/>
                </a:solidFill>
              </a:rPr>
              <a:t>Рекомендация по работе с данным входом</a:t>
            </a:r>
            <a:endParaRPr lang="en-US" sz="2400" b="1" dirty="0">
              <a:solidFill>
                <a:srgbClr val="D91C34"/>
              </a:solidFill>
            </a:endParaRPr>
          </a:p>
          <a:p>
            <a:r>
              <a:rPr lang="ru-RU" sz="1600" dirty="0"/>
              <a:t>Сделайте промоушн всей линейке продукции, чтобы любитель парфюма постепенно пробовал и другие продукты, ориентируйте на выполнение 20 б, а также условий по бесплатной доставке</a:t>
            </a:r>
          </a:p>
          <a:p>
            <a:r>
              <a:rPr lang="ru-RU" sz="1600" dirty="0"/>
              <a:t>Для эффективности в сборе заказа предложите новому партнеру купить хотя бы 1 флакон или любой другой продукт для уверенности в качестве бренда</a:t>
            </a:r>
          </a:p>
          <a:p>
            <a:r>
              <a:rPr lang="ru-RU" sz="1600" dirty="0"/>
              <a:t>Четко объясняйте партнеру в чем состоит разница между накопительным и единовременным апгрейдом</a:t>
            </a:r>
          </a:p>
          <a:p>
            <a:endParaRPr lang="en-US" sz="1600" dirty="0">
              <a:solidFill>
                <a:srgbClr val="D91C34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D91C34"/>
              </a:solidFill>
            </a:endParaRPr>
          </a:p>
        </p:txBody>
      </p:sp>
      <p:pic>
        <p:nvPicPr>
          <p:cNvPr id="4" name="Рисунок 3" descr="00001.png">
            <a:extLst>
              <a:ext uri="{FF2B5EF4-FFF2-40B4-BE49-F238E27FC236}">
                <a16:creationId xmlns:a16="http://schemas.microsoft.com/office/drawing/2014/main" id="{F5EC3BF4-13C5-9844-B6DB-19C6A266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on_Sin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8" y="229531"/>
            <a:ext cx="1776746" cy="182751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23F9222-A9DB-674B-AA9B-75AB5117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7" y="297000"/>
            <a:ext cx="6765255" cy="1906950"/>
          </a:xfrm>
        </p:spPr>
        <p:txBody>
          <a:bodyPr>
            <a:noAutofit/>
          </a:bodyPr>
          <a:lstStyle/>
          <a:p>
            <a:r>
              <a:rPr lang="en" b="1" dirty="0">
                <a:solidFill>
                  <a:srgbClr val="D91C34"/>
                </a:solidFill>
                <a:latin typeface="+mn-lt"/>
              </a:rPr>
              <a:t>CASHBACK</a:t>
            </a:r>
            <a:r>
              <a:rPr lang="en" dirty="0">
                <a:latin typeface="+mn-lt"/>
              </a:rPr>
              <a:t> </a:t>
            </a:r>
            <a:br>
              <a:rPr lang="en" dirty="0">
                <a:latin typeface="+mn-lt"/>
              </a:rPr>
            </a:br>
            <a:r>
              <a:rPr lang="ru-RU" dirty="0">
                <a:latin typeface="+mn-lt"/>
              </a:rPr>
              <a:t>доход от прямых продаж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и потребления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1693" y="3175138"/>
            <a:ext cx="2965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 личных покупок продукции других брендов на </a:t>
            </a:r>
            <a:r>
              <a:rPr lang="en-US" dirty="0"/>
              <a:t>marketplace Armelle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9787" y="2258659"/>
            <a:ext cx="195277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0" b="1" dirty="0">
                <a:solidFill>
                  <a:srgbClr val="D91C34"/>
                </a:solidFill>
              </a:rPr>
              <a:t>25%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4096" y="3175138"/>
            <a:ext cx="204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от личных покупок</a:t>
            </a:r>
            <a:endParaRPr lang="en-US" dirty="0"/>
          </a:p>
          <a:p>
            <a:pPr algn="ctr"/>
            <a:r>
              <a:rPr lang="ru-RU" dirty="0"/>
              <a:t>продукции </a:t>
            </a:r>
            <a:r>
              <a:rPr lang="en-US" dirty="0"/>
              <a:t>Armelle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02034" y="2258659"/>
            <a:ext cx="195277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0" b="1" dirty="0">
                <a:solidFill>
                  <a:srgbClr val="D91C34"/>
                </a:solidFill>
              </a:rPr>
              <a:t>2</a:t>
            </a:r>
            <a:r>
              <a:rPr lang="en-US" sz="7000" b="1" dirty="0">
                <a:solidFill>
                  <a:srgbClr val="D91C34"/>
                </a:solidFill>
              </a:rPr>
              <a:t>0</a:t>
            </a:r>
            <a:r>
              <a:rPr lang="ru-RU" sz="7000" b="1" dirty="0">
                <a:solidFill>
                  <a:srgbClr val="D91C34"/>
                </a:solidFill>
              </a:rPr>
              <a:t>%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5881" y="3175138"/>
            <a:ext cx="2965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 покупок личных клиентов продукции </a:t>
            </a:r>
            <a:r>
              <a:rPr lang="en-US" dirty="0"/>
              <a:t>Armelle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55473" y="2258659"/>
            <a:ext cx="149752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" b="1" dirty="0">
                <a:solidFill>
                  <a:srgbClr val="D91C34"/>
                </a:solidFill>
              </a:rPr>
              <a:t>5</a:t>
            </a:r>
            <a:r>
              <a:rPr lang="ru-RU" sz="7000" b="1" dirty="0">
                <a:solidFill>
                  <a:srgbClr val="D91C34"/>
                </a:solidFill>
              </a:rPr>
              <a:t>%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6341" y="4235939"/>
            <a:ext cx="8076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Единая цена на все товары и для партнеров и для клиентов</a:t>
            </a:r>
            <a:r>
              <a:rPr lang="en-US" b="1" dirty="0"/>
              <a:t>.</a:t>
            </a:r>
            <a:endParaRPr lang="ru-RU" b="1" dirty="0"/>
          </a:p>
          <a:p>
            <a:r>
              <a:rPr lang="ru-RU" b="1" dirty="0"/>
              <a:t>Начисляется с любой суммы покупки!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882270"/>
            <a:ext cx="8986779" cy="1975730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8544" y="4960045"/>
            <a:ext cx="7808234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ПРИМЕР:  1. Вы стали партнером </a:t>
            </a:r>
            <a:r>
              <a:rPr lang="en-US" sz="1400" b="1" dirty="0">
                <a:solidFill>
                  <a:schemeClr val="bg1"/>
                </a:solidFill>
              </a:rPr>
              <a:t>Optima (</a:t>
            </a:r>
            <a:r>
              <a:rPr lang="ru-RU" sz="1400" b="1" dirty="0">
                <a:solidFill>
                  <a:schemeClr val="bg1"/>
                </a:solidFill>
              </a:rPr>
              <a:t>покупка на </a:t>
            </a:r>
            <a:r>
              <a:rPr lang="en-US" sz="1400" b="1" dirty="0">
                <a:solidFill>
                  <a:schemeClr val="bg1"/>
                </a:solidFill>
              </a:rPr>
              <a:t>100</a:t>
            </a:r>
            <a:r>
              <a:rPr lang="ru-RU" sz="1400" b="1" dirty="0">
                <a:solidFill>
                  <a:schemeClr val="bg1"/>
                </a:solidFill>
              </a:rPr>
              <a:t>Б):</a:t>
            </a:r>
          </a:p>
          <a:p>
            <a:r>
              <a:rPr lang="en-US" sz="1400" dirty="0">
                <a:solidFill>
                  <a:schemeClr val="bg1"/>
                </a:solidFill>
              </a:rPr>
              <a:t>RUS</a:t>
            </a:r>
            <a:r>
              <a:rPr lang="ru-RU" sz="1400" dirty="0">
                <a:solidFill>
                  <a:schemeClr val="bg1"/>
                </a:solidFill>
              </a:rPr>
              <a:t>: 25 000 Р </a:t>
            </a:r>
            <a:r>
              <a:rPr lang="en-US" sz="1400" dirty="0">
                <a:solidFill>
                  <a:schemeClr val="bg1"/>
                </a:solidFill>
              </a:rPr>
              <a:t>cashback</a:t>
            </a:r>
            <a:r>
              <a:rPr lang="ru-RU" sz="1400" dirty="0">
                <a:solidFill>
                  <a:schemeClr val="bg1"/>
                </a:solidFill>
              </a:rPr>
              <a:t> 25%  =  6 250 Р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rgbClr val="D91C34"/>
                </a:solidFill>
              </a:rPr>
              <a:t>KZ:</a:t>
            </a:r>
            <a:r>
              <a:rPr lang="ru-RU" sz="1400" dirty="0">
                <a:solidFill>
                  <a:srgbClr val="D91C34"/>
                </a:solidFill>
              </a:rPr>
              <a:t> 187 000 ТГ </a:t>
            </a:r>
            <a:r>
              <a:rPr lang="en-US" sz="1400" dirty="0">
                <a:solidFill>
                  <a:srgbClr val="D91C34"/>
                </a:solidFill>
              </a:rPr>
              <a:t>cashback</a:t>
            </a:r>
            <a:r>
              <a:rPr lang="ru-RU" sz="1400" dirty="0">
                <a:solidFill>
                  <a:srgbClr val="D91C34"/>
                </a:solidFill>
              </a:rPr>
              <a:t> 25%=46750 ТГ</a:t>
            </a:r>
          </a:p>
          <a:p>
            <a:pPr>
              <a:spcBef>
                <a:spcPts val="1000"/>
              </a:spcBef>
            </a:pPr>
            <a:r>
              <a:rPr lang="ru-RU" sz="1400" dirty="0">
                <a:solidFill>
                  <a:schemeClr val="bg1"/>
                </a:solidFill>
              </a:rPr>
              <a:t>2. Ваш клиент купил 3 флакона парфюма </a:t>
            </a:r>
            <a:r>
              <a:rPr lang="en-US" sz="1400" dirty="0">
                <a:solidFill>
                  <a:schemeClr val="bg1"/>
                </a:solidFill>
              </a:rPr>
              <a:t>Armelle </a:t>
            </a:r>
            <a:r>
              <a:rPr lang="ru-RU" sz="1400" dirty="0">
                <a:solidFill>
                  <a:schemeClr val="bg1"/>
                </a:solidFill>
              </a:rPr>
              <a:t>на общую сумму: 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chemeClr val="bg1"/>
                </a:solidFill>
              </a:rPr>
              <a:t>RUS</a:t>
            </a:r>
            <a:r>
              <a:rPr lang="ru-RU" sz="1400" dirty="0">
                <a:solidFill>
                  <a:schemeClr val="bg1"/>
                </a:solidFill>
              </a:rPr>
              <a:t>: 6000 ₽, то получите</a:t>
            </a:r>
            <a:r>
              <a:rPr lang="en-US" sz="1400" dirty="0">
                <a:solidFill>
                  <a:schemeClr val="bg1"/>
                </a:solidFill>
              </a:rPr>
              <a:t> 20</a:t>
            </a:r>
            <a:r>
              <a:rPr lang="ru-RU" sz="1400" dirty="0">
                <a:solidFill>
                  <a:schemeClr val="bg1"/>
                </a:solidFill>
              </a:rPr>
              <a:t>% </a:t>
            </a:r>
            <a:r>
              <a:rPr lang="en-US" sz="1400" dirty="0">
                <a:solidFill>
                  <a:schemeClr val="bg1"/>
                </a:solidFill>
              </a:rPr>
              <a:t>cashback</a:t>
            </a:r>
            <a:r>
              <a:rPr lang="ru-RU" sz="1400" dirty="0">
                <a:solidFill>
                  <a:schemeClr val="bg1"/>
                </a:solidFill>
              </a:rPr>
              <a:t> = 1200 ₽</a:t>
            </a:r>
          </a:p>
          <a:p>
            <a:pPr>
              <a:spcBef>
                <a:spcPts val="1000"/>
              </a:spcBef>
            </a:pPr>
            <a:r>
              <a:rPr lang="en-US" sz="1400" dirty="0">
                <a:solidFill>
                  <a:srgbClr val="D91C34"/>
                </a:solidFill>
              </a:rPr>
              <a:t>KZ:</a:t>
            </a:r>
            <a:r>
              <a:rPr lang="ru-RU" sz="1400" dirty="0">
                <a:solidFill>
                  <a:srgbClr val="D91C34"/>
                </a:solidFill>
              </a:rPr>
              <a:t> 40290 ТГ, то получите 20% </a:t>
            </a:r>
            <a:r>
              <a:rPr lang="en-US" sz="1400" dirty="0">
                <a:solidFill>
                  <a:srgbClr val="D91C34"/>
                </a:solidFill>
              </a:rPr>
              <a:t>cashback</a:t>
            </a:r>
            <a:r>
              <a:rPr lang="ru-RU" sz="1400" dirty="0">
                <a:solidFill>
                  <a:srgbClr val="D91C34"/>
                </a:solidFill>
              </a:rPr>
              <a:t> – 8058 ТГ</a:t>
            </a:r>
          </a:p>
        </p:txBody>
      </p:sp>
      <p:pic>
        <p:nvPicPr>
          <p:cNvPr id="20" name="Рисунок 19" descr="ICon_Wih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2" y="5290365"/>
            <a:ext cx="1008205" cy="1126186"/>
          </a:xfrm>
          <a:prstGeom prst="rect">
            <a:avLst/>
          </a:prstGeom>
        </p:spPr>
      </p:pic>
      <p:pic>
        <p:nvPicPr>
          <p:cNvPr id="21" name="Рисунок 20" descr="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72" y="325339"/>
            <a:ext cx="3401575" cy="62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on_Ros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2" y="411190"/>
            <a:ext cx="1505090" cy="16017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EBF4196-587A-4D4E-BB47-C28CC1A1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53" y="318219"/>
            <a:ext cx="5977572" cy="1854462"/>
          </a:xfrm>
        </p:spPr>
        <p:txBody>
          <a:bodyPr>
            <a:noAutofit/>
          </a:bodyPr>
          <a:lstStyle/>
          <a:p>
            <a:r>
              <a:rPr lang="en" b="1" dirty="0">
                <a:solidFill>
                  <a:srgbClr val="39BEBD"/>
                </a:solidFill>
                <a:latin typeface="+mn-lt"/>
              </a:rPr>
              <a:t>RECRUIT</a:t>
            </a:r>
            <a:r>
              <a:rPr lang="ru-RU" b="1" dirty="0">
                <a:solidFill>
                  <a:srgbClr val="39BEBD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39BEBD"/>
                </a:solidFill>
                <a:latin typeface="+mn-lt"/>
              </a:rPr>
              <a:t>BONUS</a:t>
            </a:r>
            <a:r>
              <a:rPr lang="ru-RU" b="1" dirty="0">
                <a:solidFill>
                  <a:srgbClr val="39BEBD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за активацию личного 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нового партнера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992651" y="2998966"/>
            <a:ext cx="1918579" cy="2369880"/>
            <a:chOff x="862117" y="3016710"/>
            <a:chExt cx="1918579" cy="23698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62117" y="3016710"/>
              <a:ext cx="1874231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D91C34"/>
                  </a:solidFill>
                </a:rPr>
                <a:t>600 </a:t>
              </a:r>
              <a:r>
                <a:rPr lang="ru-RU" sz="4400" b="1" dirty="0">
                  <a:solidFill>
                    <a:srgbClr val="D91C34"/>
                  </a:solidFill>
                </a:rPr>
                <a:t>₽</a:t>
              </a:r>
            </a:p>
            <a:p>
              <a:pPr algn="ctr"/>
              <a:r>
                <a:rPr lang="ru-RU" sz="4400" b="1" dirty="0">
                  <a:solidFill>
                    <a:srgbClr val="D91C34"/>
                  </a:solidFill>
                </a:rPr>
                <a:t>4500 тг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80923" y="4463260"/>
              <a:ext cx="18997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Новый партнер </a:t>
              </a:r>
              <a:br>
                <a:rPr lang="en-US" dirty="0"/>
              </a:br>
              <a:r>
                <a:rPr lang="ru-RU" b="1" dirty="0"/>
                <a:t>на тариф </a:t>
              </a:r>
              <a:r>
                <a:rPr lang="en" b="1" dirty="0"/>
                <a:t>Lite</a:t>
              </a:r>
              <a:r>
                <a:rPr lang="ru-RU" b="1" dirty="0"/>
                <a:t> при покупке на 30 б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029010" y="2985932"/>
            <a:ext cx="2287806" cy="2105915"/>
            <a:chOff x="3118003" y="3016710"/>
            <a:chExt cx="2287806" cy="210591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118003" y="3016710"/>
              <a:ext cx="228780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D91C34"/>
                  </a:solidFill>
                </a:rPr>
                <a:t>2</a:t>
              </a:r>
              <a:r>
                <a:rPr lang="en-US" sz="4400" b="1" dirty="0">
                  <a:solidFill>
                    <a:srgbClr val="D91C34"/>
                  </a:solidFill>
                </a:rPr>
                <a:t> </a:t>
              </a:r>
              <a:r>
                <a:rPr lang="ru-RU" sz="4400" b="1" dirty="0">
                  <a:solidFill>
                    <a:srgbClr val="D91C34"/>
                  </a:solidFill>
                </a:rPr>
                <a:t>0</a:t>
              </a:r>
              <a:r>
                <a:rPr lang="en-US" sz="4400" b="1" dirty="0">
                  <a:solidFill>
                    <a:srgbClr val="D91C34"/>
                  </a:solidFill>
                </a:rPr>
                <a:t>00 </a:t>
              </a:r>
              <a:r>
                <a:rPr lang="ru-RU" sz="4400" b="1" dirty="0">
                  <a:solidFill>
                    <a:srgbClr val="D91C34"/>
                  </a:solidFill>
                </a:rPr>
                <a:t>₽</a:t>
              </a:r>
            </a:p>
            <a:p>
              <a:pPr algn="ctr"/>
              <a:r>
                <a:rPr lang="ru-RU" sz="4400" b="1" dirty="0">
                  <a:solidFill>
                    <a:srgbClr val="D91C34"/>
                  </a:solidFill>
                </a:rPr>
                <a:t>15 000 тг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94872" y="4476294"/>
              <a:ext cx="18573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Новый партнер </a:t>
              </a:r>
              <a:br>
                <a:rPr lang="en-US" dirty="0"/>
              </a:br>
              <a:r>
                <a:rPr lang="ru-RU" b="1" dirty="0"/>
                <a:t>на тариф </a:t>
              </a:r>
              <a:r>
                <a:rPr lang="en" b="1" dirty="0"/>
                <a:t>Optima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340039" y="2936822"/>
            <a:ext cx="2287806" cy="2141991"/>
            <a:chOff x="5728329" y="3016710"/>
            <a:chExt cx="2287806" cy="214199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728329" y="3016710"/>
              <a:ext cx="228780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D91C34"/>
                  </a:solidFill>
                </a:rPr>
                <a:t>5 000 </a:t>
              </a:r>
              <a:r>
                <a:rPr lang="ru-RU" sz="4400" b="1" dirty="0">
                  <a:solidFill>
                    <a:srgbClr val="D91C34"/>
                  </a:solidFill>
                </a:rPr>
                <a:t>₽</a:t>
              </a:r>
            </a:p>
            <a:p>
              <a:pPr algn="ctr"/>
              <a:r>
                <a:rPr lang="ru-RU" sz="4400" b="1" dirty="0">
                  <a:solidFill>
                    <a:srgbClr val="D91C34"/>
                  </a:solidFill>
                </a:rPr>
                <a:t>37 500 тг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97633" y="4512370"/>
              <a:ext cx="1749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Новый партнер </a:t>
              </a:r>
              <a:br>
                <a:rPr lang="en-US" dirty="0"/>
              </a:br>
              <a:r>
                <a:rPr lang="ru-RU" b="1" dirty="0"/>
                <a:t>на тариф </a:t>
              </a:r>
              <a:r>
                <a:rPr lang="en" b="1" dirty="0"/>
                <a:t>Ultra</a:t>
              </a:r>
              <a:endParaRPr lang="ru-RU" b="1" dirty="0"/>
            </a:p>
          </p:txBody>
        </p:sp>
      </p:grpSp>
      <p:pic>
        <p:nvPicPr>
          <p:cNvPr id="19" name="Рисунок 18" descr="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658" y="411190"/>
            <a:ext cx="3331384" cy="56859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6359C9-7DF8-624C-8FB3-7233706BDBF5}"/>
              </a:ext>
            </a:extLst>
          </p:cNvPr>
          <p:cNvSpPr/>
          <p:nvPr/>
        </p:nvSpPr>
        <p:spPr>
          <a:xfrm>
            <a:off x="821805" y="2998966"/>
            <a:ext cx="2089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D91C34"/>
                </a:solidFill>
              </a:rPr>
              <a:t>4</a:t>
            </a:r>
            <a:r>
              <a:rPr lang="en-US" sz="4400" b="1" dirty="0">
                <a:solidFill>
                  <a:srgbClr val="D91C34"/>
                </a:solidFill>
              </a:rPr>
              <a:t>0</a:t>
            </a:r>
            <a:r>
              <a:rPr lang="ru-RU" sz="4400" b="1" dirty="0">
                <a:solidFill>
                  <a:srgbClr val="D91C34"/>
                </a:solidFill>
              </a:rPr>
              <a:t>0</a:t>
            </a:r>
            <a:r>
              <a:rPr lang="en-US" sz="4400" b="1" dirty="0">
                <a:solidFill>
                  <a:srgbClr val="D91C34"/>
                </a:solidFill>
              </a:rPr>
              <a:t> </a:t>
            </a:r>
            <a:r>
              <a:rPr lang="ru-RU" sz="4400" b="1" dirty="0">
                <a:solidFill>
                  <a:srgbClr val="D91C34"/>
                </a:solidFill>
              </a:rPr>
              <a:t>₽</a:t>
            </a:r>
          </a:p>
          <a:p>
            <a:pPr algn="ctr"/>
            <a:r>
              <a:rPr lang="ru-RU" sz="4400" b="1" dirty="0">
                <a:solidFill>
                  <a:srgbClr val="D91C34"/>
                </a:solidFill>
              </a:rPr>
              <a:t>3000 тг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65B0BE-637A-1C4D-90AE-2E7916D8180A}"/>
              </a:ext>
            </a:extLst>
          </p:cNvPr>
          <p:cNvSpPr/>
          <p:nvPr/>
        </p:nvSpPr>
        <p:spPr>
          <a:xfrm>
            <a:off x="568776" y="4445516"/>
            <a:ext cx="2595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Новый партнер </a:t>
            </a:r>
            <a:br>
              <a:rPr lang="en-US" dirty="0"/>
            </a:br>
            <a:r>
              <a:rPr lang="ru-RU" b="1" dirty="0"/>
              <a:t>на тариф </a:t>
            </a:r>
            <a:r>
              <a:rPr lang="en" b="1" dirty="0"/>
              <a:t>Lite</a:t>
            </a:r>
            <a:r>
              <a:rPr lang="ru-RU" b="1" dirty="0"/>
              <a:t> при покупке презентера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4CFAB-D783-804B-93DC-1BDA568543D2}"/>
              </a:ext>
            </a:extLst>
          </p:cNvPr>
          <p:cNvSpPr txBox="1"/>
          <p:nvPr/>
        </p:nvSpPr>
        <p:spPr>
          <a:xfrm>
            <a:off x="-35619" y="3041686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RUS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9D5FA-9073-6E4F-ADA5-1CBD93F96D7B}"/>
              </a:ext>
            </a:extLst>
          </p:cNvPr>
          <p:cNvSpPr txBox="1"/>
          <p:nvPr/>
        </p:nvSpPr>
        <p:spPr>
          <a:xfrm>
            <a:off x="42629" y="3727763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KZ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AFB80-DEDB-9A4D-9F7A-263E8359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304" y="317302"/>
            <a:ext cx="8074446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Мощный рекрутинговый бонус</a:t>
            </a:r>
          </a:p>
        </p:txBody>
      </p:sp>
      <p:pic>
        <p:nvPicPr>
          <p:cNvPr id="4" name="Рисунок 3" descr="00001.png">
            <a:extLst>
              <a:ext uri="{FF2B5EF4-FFF2-40B4-BE49-F238E27FC236}">
                <a16:creationId xmlns:a16="http://schemas.microsoft.com/office/drawing/2014/main" id="{24BE2880-D068-5C4D-B7B1-BA3AFCC5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F3FF42CB-BB7D-DD43-B85D-91E653824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701"/>
            <a:ext cx="105156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/>
              <a:t>Начисляется моментально на баланс в ЛК при активации партнера, даже если вы не сделали активность 20б</a:t>
            </a:r>
          </a:p>
          <a:p>
            <a:pPr>
              <a:buClr>
                <a:srgbClr val="C00000"/>
              </a:buClr>
            </a:pPr>
            <a:r>
              <a:rPr lang="ru-RU" dirty="0"/>
              <a:t>Сумма бонуса не зависит от вашего тарифа, а только от тарифа вашего нового партнера</a:t>
            </a:r>
          </a:p>
          <a:p>
            <a:pPr>
              <a:buClr>
                <a:srgbClr val="C00000"/>
              </a:buClr>
            </a:pPr>
            <a:r>
              <a:rPr lang="ru-RU" dirty="0"/>
              <a:t>При апгрейде вашего партнера начисляется разница между выплаченным бонусом и бонусом, который соответствует тарифу </a:t>
            </a:r>
          </a:p>
          <a:p>
            <a:pPr>
              <a:buClr>
                <a:srgbClr val="C00000"/>
              </a:buClr>
            </a:pPr>
            <a:r>
              <a:rPr lang="ru-RU" dirty="0"/>
              <a:t>Начисляется даже при накопительном апгрейде, но после закрытия периода</a:t>
            </a:r>
          </a:p>
          <a:p>
            <a:pPr>
              <a:buClr>
                <a:srgbClr val="C00000"/>
              </a:buClr>
            </a:pPr>
            <a:r>
              <a:rPr lang="ru-RU" dirty="0"/>
              <a:t>Для получения бонуса при апгрейде  не важно когда был зарегистрирован ваш партнер, вы не ограничены по срокам</a:t>
            </a:r>
          </a:p>
        </p:txBody>
      </p:sp>
    </p:spTree>
    <p:extLst>
      <p:ext uri="{BB962C8B-B14F-4D97-AF65-F5344CB8AC3E}">
        <p14:creationId xmlns:p14="http://schemas.microsoft.com/office/powerpoint/2010/main" val="398402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Con_Sin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6" y="411191"/>
            <a:ext cx="1505089" cy="16016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33599" y="309596"/>
            <a:ext cx="95894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400" b="1" dirty="0">
                <a:solidFill>
                  <a:srgbClr val="D91C34"/>
                </a:solidFill>
              </a:rPr>
              <a:t>MLM BONUS</a:t>
            </a:r>
            <a:endParaRPr lang="en-US" sz="4400" b="1" dirty="0">
              <a:solidFill>
                <a:srgbClr val="D91C34"/>
              </a:solidFill>
            </a:endParaRPr>
          </a:p>
          <a:p>
            <a:r>
              <a:rPr lang="ru-RU" sz="4000" dirty="0"/>
              <a:t>компания выплачивает 22% от покупок всех партнеров и клиентов </a:t>
            </a:r>
            <a:r>
              <a:rPr lang="en-US" sz="4000" dirty="0"/>
              <a:t>marketplace</a:t>
            </a:r>
            <a:endParaRPr lang="ru-RU" sz="40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A06BA62-1312-1E49-BD6E-E871A3E5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940" y="2610340"/>
            <a:ext cx="6627448" cy="3884247"/>
          </a:xfrm>
        </p:spPr>
        <p:txBody>
          <a:bodyPr>
            <a:noAutofit/>
          </a:bodyPr>
          <a:lstStyle/>
          <a:p>
            <a:pPr marL="265113" indent="-265113">
              <a:spcBef>
                <a:spcPts val="2000"/>
              </a:spcBef>
              <a:buClr>
                <a:srgbClr val="D91C34"/>
              </a:buClr>
              <a:buSzPct val="150000"/>
            </a:pPr>
            <a:r>
              <a:rPr lang="ru-RU" sz="2300" dirty="0"/>
              <a:t>Не нужно выполнять условия </a:t>
            </a:r>
            <a:br>
              <a:rPr lang="ru-RU" sz="2300" dirty="0"/>
            </a:br>
            <a:r>
              <a:rPr lang="ru-RU" sz="2300" dirty="0"/>
              <a:t>по групповому обороту: вы получаете </a:t>
            </a:r>
            <a:br>
              <a:rPr lang="ru-RU" sz="2300" dirty="0"/>
            </a:br>
            <a:r>
              <a:rPr lang="ru-RU" sz="2300" dirty="0"/>
              <a:t>доход от любой покупки в вашей сети!</a:t>
            </a:r>
          </a:p>
          <a:p>
            <a:pPr marL="265113" indent="-265113">
              <a:spcBef>
                <a:spcPts val="2000"/>
              </a:spcBef>
              <a:buClr>
                <a:srgbClr val="D91C34"/>
              </a:buClr>
              <a:buSzPct val="150000"/>
            </a:pPr>
            <a:r>
              <a:rPr lang="ru-RU" sz="2300" dirty="0"/>
              <a:t>Нет обрезания процентов: проценты </a:t>
            </a:r>
            <a:br>
              <a:rPr lang="ru-RU" sz="2300" dirty="0"/>
            </a:br>
            <a:r>
              <a:rPr lang="ru-RU" sz="2300" dirty="0"/>
              <a:t>от оборота сети  начисляются каждому </a:t>
            </a:r>
            <a:br>
              <a:rPr lang="ru-RU" sz="2300" dirty="0"/>
            </a:br>
            <a:r>
              <a:rPr lang="ru-RU" sz="2300" dirty="0"/>
              <a:t>партнеру, а не делятся на всю группу</a:t>
            </a:r>
          </a:p>
          <a:p>
            <a:pPr marL="265113" indent="-265113">
              <a:spcBef>
                <a:spcPts val="2000"/>
              </a:spcBef>
              <a:buClr>
                <a:srgbClr val="D91C34"/>
              </a:buClr>
              <a:buSzPct val="150000"/>
            </a:pPr>
            <a:r>
              <a:rPr lang="ru-RU" sz="2300" dirty="0"/>
              <a:t>Возможно получать даже имея </a:t>
            </a:r>
            <a:br>
              <a:rPr lang="ru-RU" sz="2300" dirty="0"/>
            </a:br>
            <a:r>
              <a:rPr lang="ru-RU" sz="2300" dirty="0"/>
              <a:t>только одну ветку </a:t>
            </a:r>
          </a:p>
          <a:p>
            <a:pPr marL="265113" indent="-265113">
              <a:spcBef>
                <a:spcPts val="2000"/>
              </a:spcBef>
              <a:buClr>
                <a:srgbClr val="D91C34"/>
              </a:buClr>
              <a:buSzPct val="150000"/>
            </a:pPr>
            <a:r>
              <a:rPr lang="ru-RU" sz="2300" dirty="0"/>
              <a:t>Действует правило компрессии </a:t>
            </a:r>
            <a:br>
              <a:rPr lang="ru-RU" sz="2300" dirty="0"/>
            </a:br>
            <a:r>
              <a:rPr lang="ru-RU" sz="2300" dirty="0"/>
              <a:t>по личной активности</a:t>
            </a:r>
          </a:p>
        </p:txBody>
      </p:sp>
      <p:pic>
        <p:nvPicPr>
          <p:cNvPr id="16" name="Рисунок 15" descr="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570" y="2310144"/>
            <a:ext cx="4256203" cy="4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10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C06FA8D1-2E92-454D-8F6C-9423BB2AD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3339"/>
              </p:ext>
            </p:extLst>
          </p:nvPr>
        </p:nvGraphicFramePr>
        <p:xfrm>
          <a:off x="838200" y="1091895"/>
          <a:ext cx="10515600" cy="407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8200" y="5196524"/>
            <a:ext cx="10515600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39BEBD"/>
                </a:solidFill>
              </a:rPr>
              <a:t>1 уровень: </a:t>
            </a:r>
            <a:r>
              <a:rPr lang="ru-RU" dirty="0"/>
              <a:t>(30+250+100+20+100) </a:t>
            </a:r>
            <a:r>
              <a:rPr lang="ru-RU" sz="1600" dirty="0"/>
              <a:t>✖</a:t>
            </a:r>
            <a:r>
              <a:rPr lang="ru-RU" dirty="0"/>
              <a:t> 5% </a:t>
            </a:r>
            <a:r>
              <a:rPr lang="ru-RU" sz="1600" dirty="0"/>
              <a:t>✖</a:t>
            </a:r>
            <a:r>
              <a:rPr lang="ru-RU" sz="1700" dirty="0"/>
              <a:t> </a:t>
            </a:r>
            <a:r>
              <a:rPr lang="ru-RU" dirty="0"/>
              <a:t>58</a:t>
            </a:r>
            <a:r>
              <a:rPr lang="ru-RU" sz="1700" dirty="0"/>
              <a:t>= </a:t>
            </a:r>
            <a:r>
              <a:rPr lang="ru-RU" dirty="0"/>
              <a:t>1450 ₽</a:t>
            </a:r>
            <a:r>
              <a:rPr lang="en-US" sz="1700" dirty="0"/>
              <a:t> </a:t>
            </a:r>
            <a:r>
              <a:rPr lang="ru-RU" sz="1700" dirty="0"/>
              <a:t>    </a:t>
            </a:r>
          </a:p>
          <a:p>
            <a:r>
              <a:rPr lang="ru-RU" sz="1700" b="1" dirty="0">
                <a:solidFill>
                  <a:srgbClr val="39BEBD"/>
                </a:solidFill>
              </a:rPr>
              <a:t>2 уровень: </a:t>
            </a:r>
            <a:r>
              <a:rPr lang="ru-RU" sz="1700" dirty="0"/>
              <a:t>(100+100+250+30+25)    </a:t>
            </a:r>
            <a:r>
              <a:rPr lang="ru-RU" sz="1600" dirty="0"/>
              <a:t>✖ </a:t>
            </a:r>
            <a:r>
              <a:rPr lang="ru-RU" sz="1700" dirty="0"/>
              <a:t>5% </a:t>
            </a:r>
            <a:r>
              <a:rPr lang="ru-RU" sz="1600" dirty="0"/>
              <a:t>✖ </a:t>
            </a:r>
            <a:r>
              <a:rPr lang="ru-RU" sz="1700" dirty="0"/>
              <a:t>58= 1464,5 ₽</a:t>
            </a:r>
          </a:p>
          <a:p>
            <a:r>
              <a:rPr lang="ru-RU" sz="1700" dirty="0"/>
              <a:t>По аналогии получаем: </a:t>
            </a:r>
          </a:p>
          <a:p>
            <a:r>
              <a:rPr lang="ru-RU" sz="1700" b="1" dirty="0">
                <a:solidFill>
                  <a:srgbClr val="39BEBD"/>
                </a:solidFill>
              </a:rPr>
              <a:t>3 уровень: </a:t>
            </a:r>
            <a:r>
              <a:rPr lang="ru-RU" sz="1700" dirty="0"/>
              <a:t>1206 ₽</a:t>
            </a:r>
            <a:r>
              <a:rPr lang="en-US" sz="1700" dirty="0"/>
              <a:t> </a:t>
            </a:r>
            <a:r>
              <a:rPr lang="ru-RU" sz="1700" dirty="0"/>
              <a:t> 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4 уровень: </a:t>
            </a:r>
            <a:r>
              <a:rPr lang="ru-RU" sz="1700" dirty="0"/>
              <a:t>643 ₽</a:t>
            </a:r>
            <a:r>
              <a:rPr lang="en-US" sz="1700" dirty="0"/>
              <a:t> </a:t>
            </a:r>
            <a:r>
              <a:rPr lang="ru-RU" sz="1700" dirty="0"/>
              <a:t> 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5 уровень: </a:t>
            </a:r>
            <a:r>
              <a:rPr lang="ru-RU" sz="1700" dirty="0"/>
              <a:t>269 ₽</a:t>
            </a:r>
            <a:r>
              <a:rPr lang="en-US" sz="1700" dirty="0"/>
              <a:t> </a:t>
            </a:r>
            <a:r>
              <a:rPr lang="ru-RU" sz="1700" dirty="0"/>
              <a:t> 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6 уровень: </a:t>
            </a:r>
            <a:r>
              <a:rPr lang="ru-RU" sz="1700" dirty="0"/>
              <a:t>116 ₽    </a:t>
            </a:r>
          </a:p>
          <a:p>
            <a:pPr>
              <a:spcBef>
                <a:spcPts val="1000"/>
              </a:spcBef>
            </a:pPr>
            <a:r>
              <a:rPr lang="ru-RU" sz="1700" b="1" dirty="0">
                <a:solidFill>
                  <a:srgbClr val="D91C34"/>
                </a:solidFill>
              </a:rPr>
              <a:t>ИТОГО : 5148,5 ₽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A15DEB2-2258-964C-81D9-83F90D03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98"/>
            <a:ext cx="9556532" cy="813511"/>
          </a:xfrm>
        </p:spPr>
        <p:txBody>
          <a:bodyPr anchor="t" anchorCtr="0">
            <a:normAutofit fontScale="90000"/>
          </a:bodyPr>
          <a:lstStyle/>
          <a:p>
            <a:r>
              <a:rPr lang="ru-RU" sz="3500" b="1" dirty="0">
                <a:latin typeface="+mn-lt"/>
              </a:rPr>
              <a:t>Оборот в баллах на уровне </a:t>
            </a:r>
            <a:r>
              <a:rPr lang="ru-RU" sz="3600" dirty="0"/>
              <a:t>✖ </a:t>
            </a:r>
            <a:r>
              <a:rPr lang="ru-RU" sz="3500" b="1" dirty="0">
                <a:latin typeface="+mn-lt"/>
              </a:rPr>
              <a:t>% </a:t>
            </a:r>
            <a:r>
              <a:rPr lang="ru-RU" sz="3600" dirty="0"/>
              <a:t>✖ </a:t>
            </a:r>
            <a:r>
              <a:rPr lang="ru-RU" sz="3500" b="1" dirty="0">
                <a:latin typeface="+mn-lt"/>
              </a:rPr>
              <a:t>58</a:t>
            </a:r>
            <a:br>
              <a:rPr lang="ru-RU" sz="3500" b="1" dirty="0">
                <a:latin typeface="+mn-lt"/>
              </a:rPr>
            </a:br>
            <a:r>
              <a:rPr lang="ru-RU" sz="2000" b="1" dirty="0">
                <a:latin typeface="+mn-lt"/>
              </a:rPr>
              <a:t>Рассмотрим пример 2150 баллов группового оборота распределено на 6 уровнях структуры </a:t>
            </a:r>
            <a:endParaRPr lang="ru-RU" sz="3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04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61660" y="5228492"/>
            <a:ext cx="10230339" cy="1350994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F432EA7-8B65-C04D-8482-EAD16658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5" y="5493150"/>
            <a:ext cx="9545540" cy="1023816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ru-RU" sz="2500" b="1" dirty="0">
                <a:solidFill>
                  <a:schemeClr val="bg1"/>
                </a:solidFill>
              </a:rPr>
              <a:t>Сетевой маркетинг  –  идеальный способ создать свой бизнес без финансовых рисков, по четким алгоритмам и абсолютно легально!</a:t>
            </a:r>
          </a:p>
        </p:txBody>
      </p:sp>
      <p:pic>
        <p:nvPicPr>
          <p:cNvPr id="10" name="Рисунок 9" descr="35457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4" y="2038978"/>
            <a:ext cx="5399543" cy="314554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0F3CE6A-7E74-7141-98E7-0D477C3D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56" y="586439"/>
            <a:ext cx="6338800" cy="1325563"/>
          </a:xfrm>
        </p:spPr>
        <p:txBody>
          <a:bodyPr>
            <a:noAutofit/>
          </a:bodyPr>
          <a:lstStyle/>
          <a:p>
            <a:r>
              <a:rPr lang="ru-RU" sz="5000" b="1" dirty="0">
                <a:latin typeface="+mn-lt"/>
              </a:rPr>
              <a:t>Как создать свой </a:t>
            </a:r>
            <a:br>
              <a:rPr lang="ru-RU" sz="5000" b="1" dirty="0">
                <a:latin typeface="+mn-lt"/>
              </a:rPr>
            </a:br>
            <a:r>
              <a:rPr lang="ru-RU" sz="5000" b="1" dirty="0">
                <a:latin typeface="+mn-lt"/>
              </a:rPr>
              <a:t>прибыльный бизнес </a:t>
            </a:r>
          </a:p>
        </p:txBody>
      </p:sp>
      <p:pic>
        <p:nvPicPr>
          <p:cNvPr id="13" name="Рисунок 12" descr="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519474"/>
            <a:ext cx="1533331" cy="15175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961661" y="2391497"/>
            <a:ext cx="4343723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300" dirty="0"/>
              <a:t>Без успешного предпринимательского опыта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300" dirty="0"/>
              <a:t>Без финансовых рисков 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300" dirty="0"/>
              <a:t>Без стартового капитала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endParaRPr lang="ru-RU" sz="2300" dirty="0"/>
          </a:p>
          <a:p>
            <a:pPr marL="265113" indent="-265113"/>
            <a:r>
              <a:rPr lang="ru-RU" sz="2400" dirty="0"/>
              <a:t>ОТВЕТ ОЧЕВИДЕН!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endParaRPr lang="ru-RU" sz="2300" dirty="0"/>
          </a:p>
        </p:txBody>
      </p:sp>
      <p:pic>
        <p:nvPicPr>
          <p:cNvPr id="18" name="Рисунок 17" descr="arr_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74" y="4910989"/>
            <a:ext cx="1243587" cy="18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4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C06FA8D1-2E92-454D-8F6C-9423BB2AD0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91895"/>
          <a:ext cx="10515600" cy="407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8200" y="5196524"/>
            <a:ext cx="10515600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39BEBD"/>
                </a:solidFill>
              </a:rPr>
              <a:t>1 уровень: </a:t>
            </a:r>
            <a:r>
              <a:rPr lang="ru-RU" dirty="0"/>
              <a:t>(30+250+100+20+100) </a:t>
            </a:r>
            <a:r>
              <a:rPr lang="ru-RU" sz="1600" dirty="0"/>
              <a:t>✖</a:t>
            </a:r>
            <a:r>
              <a:rPr lang="ru-RU" dirty="0"/>
              <a:t> 5% </a:t>
            </a:r>
            <a:r>
              <a:rPr lang="ru-RU" sz="1600" dirty="0"/>
              <a:t>✖</a:t>
            </a:r>
            <a:r>
              <a:rPr lang="ru-RU" sz="1700" dirty="0"/>
              <a:t> 406= 10 150</a:t>
            </a:r>
            <a:r>
              <a:rPr lang="ru-RU" dirty="0"/>
              <a:t> ТГ</a:t>
            </a:r>
            <a:r>
              <a:rPr lang="en-US" sz="1700" dirty="0"/>
              <a:t> </a:t>
            </a:r>
            <a:r>
              <a:rPr lang="ru-RU" sz="1700" dirty="0"/>
              <a:t>    </a:t>
            </a:r>
          </a:p>
          <a:p>
            <a:r>
              <a:rPr lang="ru-RU" sz="1700" b="1" dirty="0">
                <a:solidFill>
                  <a:srgbClr val="39BEBD"/>
                </a:solidFill>
              </a:rPr>
              <a:t>2 уровень: </a:t>
            </a:r>
            <a:r>
              <a:rPr lang="ru-RU" sz="1700" dirty="0"/>
              <a:t>(100+100+250+30+25)    </a:t>
            </a:r>
            <a:r>
              <a:rPr lang="ru-RU" sz="1600" dirty="0"/>
              <a:t>✖ </a:t>
            </a:r>
            <a:r>
              <a:rPr lang="ru-RU" sz="1700" dirty="0"/>
              <a:t>5% </a:t>
            </a:r>
            <a:r>
              <a:rPr lang="ru-RU" sz="1600" dirty="0"/>
              <a:t>✖ </a:t>
            </a:r>
            <a:r>
              <a:rPr lang="ru-RU" sz="1700" dirty="0"/>
              <a:t>406= 10 252 ТГ</a:t>
            </a:r>
          </a:p>
          <a:p>
            <a:r>
              <a:rPr lang="ru-RU" sz="1700" dirty="0"/>
              <a:t>По аналогии получаем: </a:t>
            </a:r>
          </a:p>
          <a:p>
            <a:r>
              <a:rPr lang="ru-RU" sz="1700" b="1" dirty="0">
                <a:solidFill>
                  <a:srgbClr val="39BEBD"/>
                </a:solidFill>
              </a:rPr>
              <a:t>3 уровень: </a:t>
            </a:r>
            <a:r>
              <a:rPr lang="ru-RU" sz="1700" dirty="0"/>
              <a:t> 8445 ТГ</a:t>
            </a:r>
            <a:r>
              <a:rPr lang="en-US" sz="1700" dirty="0"/>
              <a:t> </a:t>
            </a:r>
            <a:r>
              <a:rPr lang="ru-RU" sz="1700" dirty="0"/>
              <a:t> 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4 уровень: </a:t>
            </a:r>
            <a:r>
              <a:rPr lang="ru-RU" sz="1700" dirty="0"/>
              <a:t>4507 ТГ 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5 уровень: </a:t>
            </a:r>
            <a:r>
              <a:rPr lang="ru-RU" sz="1700" dirty="0"/>
              <a:t>1888 ТГ</a:t>
            </a:r>
            <a:r>
              <a:rPr lang="en-US" sz="1700" dirty="0"/>
              <a:t>|</a:t>
            </a:r>
            <a:r>
              <a:rPr lang="ru-RU" sz="1700" dirty="0"/>
              <a:t> </a:t>
            </a:r>
            <a:r>
              <a:rPr lang="ru-RU" sz="1700" b="1" dirty="0">
                <a:solidFill>
                  <a:srgbClr val="39BEBD"/>
                </a:solidFill>
              </a:rPr>
              <a:t>6 уровень: </a:t>
            </a:r>
            <a:r>
              <a:rPr lang="ru-RU" sz="1700" dirty="0"/>
              <a:t>812 ТГ    </a:t>
            </a:r>
          </a:p>
          <a:p>
            <a:pPr>
              <a:spcBef>
                <a:spcPts val="1000"/>
              </a:spcBef>
            </a:pPr>
            <a:r>
              <a:rPr lang="ru-RU" sz="1700" b="1" dirty="0">
                <a:solidFill>
                  <a:srgbClr val="D91C34"/>
                </a:solidFill>
              </a:rPr>
              <a:t>ИТОГО :  36 054 ТГ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A15DEB2-2258-964C-81D9-83F90D03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98"/>
            <a:ext cx="9556532" cy="813511"/>
          </a:xfrm>
        </p:spPr>
        <p:txBody>
          <a:bodyPr anchor="t" anchorCtr="0">
            <a:normAutofit fontScale="90000"/>
          </a:bodyPr>
          <a:lstStyle/>
          <a:p>
            <a:r>
              <a:rPr lang="ru-RU" sz="3500" b="1" dirty="0">
                <a:latin typeface="+mn-lt"/>
              </a:rPr>
              <a:t>Оборот в баллах на уровне </a:t>
            </a:r>
            <a:r>
              <a:rPr lang="ru-RU" sz="3600" dirty="0"/>
              <a:t>✖ </a:t>
            </a:r>
            <a:r>
              <a:rPr lang="ru-RU" sz="3500" b="1" dirty="0">
                <a:latin typeface="+mn-lt"/>
              </a:rPr>
              <a:t>% </a:t>
            </a:r>
            <a:r>
              <a:rPr lang="ru-RU" sz="3600" dirty="0"/>
              <a:t>✖ </a:t>
            </a:r>
            <a:r>
              <a:rPr lang="ru-RU" sz="3500" b="1" dirty="0">
                <a:latin typeface="+mn-lt"/>
              </a:rPr>
              <a:t>406</a:t>
            </a:r>
            <a:br>
              <a:rPr lang="ru-RU" sz="3500" b="1" dirty="0">
                <a:latin typeface="+mn-lt"/>
              </a:rPr>
            </a:br>
            <a:r>
              <a:rPr lang="ru-RU" sz="2000" b="1" dirty="0">
                <a:latin typeface="+mn-lt"/>
              </a:rPr>
              <a:t>Рассмотрим пример 2150 баллов группового оборота распределено на 6 уровнях структуры </a:t>
            </a:r>
            <a:endParaRPr lang="ru-RU" sz="3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159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7C8E0658-7908-3442-8D79-A3FF4AF3F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331669"/>
              </p:ext>
            </p:extLst>
          </p:nvPr>
        </p:nvGraphicFramePr>
        <p:xfrm>
          <a:off x="838200" y="1597446"/>
          <a:ext cx="10515600" cy="497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6359DB-B374-3449-8A77-21520056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413305"/>
            <a:ext cx="11071951" cy="1412320"/>
          </a:xfrm>
        </p:spPr>
        <p:txBody>
          <a:bodyPr anchor="t" anchorCtr="0">
            <a:noAutofit/>
          </a:bodyPr>
          <a:lstStyle/>
          <a:p>
            <a:r>
              <a:rPr lang="ru-RU" sz="3500" b="1" dirty="0">
                <a:latin typeface="+mn-lt"/>
              </a:rPr>
              <a:t>Доход по </a:t>
            </a:r>
            <a:r>
              <a:rPr lang="en-US" sz="3500" b="1" dirty="0">
                <a:latin typeface="+mn-lt"/>
              </a:rPr>
              <a:t>MLM bonus</a:t>
            </a:r>
            <a:r>
              <a:rPr lang="ru-RU" sz="3500" b="1" dirty="0">
                <a:latin typeface="+mn-lt"/>
              </a:rPr>
              <a:t> в модели 5-25-125,</a:t>
            </a:r>
            <a:br>
              <a:rPr lang="ru-RU" sz="3500" b="1" dirty="0">
                <a:latin typeface="+mn-lt"/>
              </a:rPr>
            </a:br>
            <a:r>
              <a:rPr lang="ru-RU" sz="3500" b="1" dirty="0">
                <a:latin typeface="+mn-lt"/>
              </a:rPr>
              <a:t>при среднем ЛО партнера 30 б  равен  750 810 ₽ </a:t>
            </a:r>
            <a:br>
              <a:rPr lang="ru-RU" sz="3500" b="1" dirty="0">
                <a:latin typeface="+mn-lt"/>
              </a:rPr>
            </a:br>
            <a:r>
              <a:rPr lang="ru-RU" sz="3500" b="1" dirty="0">
                <a:latin typeface="+mn-lt"/>
              </a:rPr>
              <a:t>или 5 255 670 тенге! </a:t>
            </a:r>
          </a:p>
        </p:txBody>
      </p:sp>
    </p:spTree>
    <p:extLst>
      <p:ext uri="{BB962C8B-B14F-4D97-AF65-F5344CB8AC3E}">
        <p14:creationId xmlns:p14="http://schemas.microsoft.com/office/powerpoint/2010/main" val="32071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53765D8-DB34-954A-8DF1-8DF33391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411190"/>
            <a:ext cx="9160408" cy="1805623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39BEBD"/>
                </a:solidFill>
                <a:latin typeface="+mn-lt"/>
              </a:rPr>
              <a:t>BINAR</a:t>
            </a:r>
            <a:r>
              <a:rPr lang="ru-RU" b="1" dirty="0">
                <a:solidFill>
                  <a:srgbClr val="39BEBD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39BEBD"/>
                </a:solidFill>
                <a:latin typeface="+mn-lt"/>
              </a:rPr>
              <a:t>BONUS</a:t>
            </a:r>
            <a:br>
              <a:rPr lang="ru-RU" b="1" dirty="0">
                <a:latin typeface="+mn-lt"/>
              </a:rPr>
            </a:br>
            <a:r>
              <a:rPr lang="ru-RU" sz="3300" dirty="0">
                <a:latin typeface="+mn-lt"/>
              </a:rPr>
              <a:t>доход от командного товарооборота бизнес-структуры</a:t>
            </a:r>
            <a:r>
              <a:rPr lang="en-US" sz="3300" dirty="0">
                <a:latin typeface="+mn-lt"/>
              </a:rPr>
              <a:t>  </a:t>
            </a:r>
            <a:r>
              <a:rPr lang="ru-RU" sz="3300" dirty="0">
                <a:latin typeface="+mn-lt"/>
              </a:rPr>
              <a:t>получают партнеры выполнившие условия:</a:t>
            </a:r>
          </a:p>
        </p:txBody>
      </p:sp>
      <p:pic>
        <p:nvPicPr>
          <p:cNvPr id="10" name="Рисунок 9" descr="ICon_Ros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2" y="411190"/>
            <a:ext cx="1505090" cy="1601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33599" y="2012890"/>
            <a:ext cx="6197601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/>
              <a:t>- ЛО 20 баллов</a:t>
            </a:r>
          </a:p>
          <a:p>
            <a:pPr fontAlgn="base">
              <a:spcBef>
                <a:spcPts val="1000"/>
              </a:spcBef>
              <a:buFontTx/>
              <a:buChar char="-"/>
            </a:pPr>
            <a:r>
              <a:rPr lang="ru-RU" sz="2000" dirty="0"/>
              <a:t> По одной регистрации в каждой структуре</a:t>
            </a:r>
          </a:p>
          <a:p>
            <a:pPr fontAlgn="base">
              <a:spcBef>
                <a:spcPts val="1000"/>
              </a:spcBef>
              <a:buFontTx/>
              <a:buChar char="-"/>
            </a:pPr>
            <a:r>
              <a:rPr lang="ru-RU" sz="2000" dirty="0"/>
              <a:t> 100 баллов в меньшей структуре</a:t>
            </a:r>
          </a:p>
          <a:p>
            <a:pPr fontAlgn="base">
              <a:spcBef>
                <a:spcPts val="1000"/>
              </a:spcBef>
            </a:pPr>
            <a:endParaRPr lang="ru-RU" sz="2000" dirty="0"/>
          </a:p>
          <a:p>
            <a:pPr fontAlgn="base">
              <a:spcBef>
                <a:spcPts val="1000"/>
              </a:spcBef>
            </a:pPr>
            <a:r>
              <a:rPr lang="ru-RU" sz="2000" b="1" dirty="0"/>
              <a:t>Доход до 500 000 ₽ в месяц по этому бонусу.</a:t>
            </a:r>
          </a:p>
          <a:p>
            <a:pPr fontAlgn="base"/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CBBD48B-8AB9-8F4E-BE94-19106C4FB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5401"/>
              </p:ext>
            </p:extLst>
          </p:nvPr>
        </p:nvGraphicFramePr>
        <p:xfrm>
          <a:off x="131037" y="4434066"/>
          <a:ext cx="7229232" cy="19635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0193">
                  <a:extLst>
                    <a:ext uri="{9D8B030D-6E8A-4147-A177-3AD203B41FA5}">
                      <a16:colId xmlns:a16="http://schemas.microsoft.com/office/drawing/2014/main" val="920190780"/>
                    </a:ext>
                  </a:extLst>
                </a:gridCol>
                <a:gridCol w="4319039">
                  <a:extLst>
                    <a:ext uri="{9D8B030D-6E8A-4147-A177-3AD203B41FA5}">
                      <a16:colId xmlns:a16="http://schemas.microsoft.com/office/drawing/2014/main" val="2996071330"/>
                    </a:ext>
                  </a:extLst>
                </a:gridCol>
              </a:tblGrid>
              <a:tr h="49088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Ваш партнерский статус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Доход по </a:t>
                      </a:r>
                      <a:r>
                        <a:rPr lang="en-US" dirty="0"/>
                        <a:t> </a:t>
                      </a:r>
                      <a:r>
                        <a:rPr lang="en" dirty="0" err="1"/>
                        <a:t>Binar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bonus</a:t>
                      </a:r>
                      <a:r>
                        <a:rPr lang="ru-RU" dirty="0"/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30237"/>
                  </a:ext>
                </a:extLst>
              </a:tr>
              <a:tr h="490883">
                <a:tc>
                  <a:txBody>
                    <a:bodyPr/>
                    <a:lstStyle/>
                    <a:p>
                      <a:pPr algn="ctr"/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Lit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% от меньшей структуры по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бинару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40331"/>
                  </a:ext>
                </a:extLst>
              </a:tr>
              <a:tr h="490883">
                <a:tc>
                  <a:txBody>
                    <a:bodyPr/>
                    <a:lstStyle/>
                    <a:p>
                      <a:pPr algn="ctr"/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Optima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15% от меньшей структуры по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бинару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1354"/>
                  </a:ext>
                </a:extLst>
              </a:tr>
              <a:tr h="490883">
                <a:tc>
                  <a:txBody>
                    <a:bodyPr/>
                    <a:lstStyle/>
                    <a:p>
                      <a:pPr algn="ctr"/>
                      <a:r>
                        <a:rPr lang="en" sz="1800" b="1" dirty="0">
                          <a:solidFill>
                            <a:schemeClr val="bg1"/>
                          </a:solidFill>
                        </a:rPr>
                        <a:t>Ultra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20% от меньшей структуры по </a:t>
                      </a:r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бинару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30624"/>
                  </a:ext>
                </a:extLst>
              </a:tr>
            </a:tbl>
          </a:graphicData>
        </a:graphic>
      </p:graphicFrame>
      <p:pic>
        <p:nvPicPr>
          <p:cNvPr id="14" name="Рисунок 13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85" y="2216814"/>
            <a:ext cx="4363883" cy="39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2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85E1-BDD9-E54C-8682-19C378D0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339" y="413305"/>
            <a:ext cx="5812316" cy="1325563"/>
          </a:xfrm>
        </p:spPr>
        <p:txBody>
          <a:bodyPr>
            <a:normAutofit/>
          </a:bodyPr>
          <a:lstStyle/>
          <a:p>
            <a:r>
              <a:rPr lang="en" sz="4000" b="1" dirty="0">
                <a:solidFill>
                  <a:srgbClr val="39BEBD"/>
                </a:solidFill>
              </a:rPr>
              <a:t>BINAR</a:t>
            </a:r>
            <a:r>
              <a:rPr lang="ru-RU" sz="4000" b="1" dirty="0">
                <a:solidFill>
                  <a:srgbClr val="39BEBD"/>
                </a:solidFill>
              </a:rPr>
              <a:t> </a:t>
            </a:r>
            <a:r>
              <a:rPr lang="en-US" sz="4000" b="1" dirty="0">
                <a:solidFill>
                  <a:srgbClr val="39BEBD"/>
                </a:solidFill>
              </a:rPr>
              <a:t>BONUS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CCE68-F53A-C742-A829-C2409304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3" y="1825625"/>
            <a:ext cx="11093985" cy="4351338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ru-RU" b="1" dirty="0">
                <a:solidFill>
                  <a:srgbClr val="C00000"/>
                </a:solidFill>
              </a:rPr>
              <a:t>Личный оборот свыше 20 б засчитывается в оборот малой ветки по бинару</a:t>
            </a:r>
          </a:p>
          <a:p>
            <a:pPr>
              <a:spcBef>
                <a:spcPts val="500"/>
              </a:spcBef>
            </a:pPr>
            <a:r>
              <a:rPr lang="ru-RU" sz="1800" dirty="0"/>
              <a:t>Справедливый бонус для продавцов и партнеров активно потребляющих продукцию МП Армэль!</a:t>
            </a:r>
          </a:p>
          <a:p>
            <a:pPr>
              <a:spcBef>
                <a:spcPts val="500"/>
              </a:spcBef>
            </a:pPr>
            <a:r>
              <a:rPr lang="ru-RU" sz="1800" dirty="0"/>
              <a:t>Возможность увеличить выплату по бинару своими усилиями в продажах</a:t>
            </a:r>
          </a:p>
          <a:p>
            <a:pPr>
              <a:spcBef>
                <a:spcPts val="500"/>
              </a:spcBef>
            </a:pPr>
            <a:endParaRPr lang="ru-RU" sz="1800" dirty="0"/>
          </a:p>
          <a:p>
            <a:pPr marL="0" indent="0">
              <a:spcBef>
                <a:spcPts val="50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Binar Bonus </a:t>
            </a:r>
            <a:r>
              <a:rPr lang="ru-RU" b="1" dirty="0">
                <a:solidFill>
                  <a:srgbClr val="C00000"/>
                </a:solidFill>
              </a:rPr>
              <a:t>открывается для новых партнеров, нужно всего 100б в меньшей группе</a:t>
            </a:r>
          </a:p>
          <a:p>
            <a:pPr>
              <a:spcBef>
                <a:spcPts val="500"/>
              </a:spcBef>
            </a:pPr>
            <a:r>
              <a:rPr lang="ru-RU" sz="1800" dirty="0"/>
              <a:t>Видимая первая цель, которая усилит мотивацию начать рекрутировать в команду</a:t>
            </a:r>
          </a:p>
          <a:p>
            <a:pPr>
              <a:spcBef>
                <a:spcPts val="500"/>
              </a:spcBef>
            </a:pPr>
            <a:r>
              <a:rPr lang="ru-RU" sz="1800" dirty="0"/>
              <a:t>Существенное увеличение дохода для новых партнеров повысит вовлеченность </a:t>
            </a:r>
          </a:p>
          <a:p>
            <a:pPr>
              <a:spcBef>
                <a:spcPts val="500"/>
              </a:spcBef>
            </a:pPr>
            <a:r>
              <a:rPr lang="ru-RU" sz="1800" dirty="0"/>
              <a:t>Легче спланировать работу над квалификацией Бизнес партнер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00001.png">
            <a:extLst>
              <a:ext uri="{FF2B5EF4-FFF2-40B4-BE49-F238E27FC236}">
                <a16:creationId xmlns:a16="http://schemas.microsoft.com/office/drawing/2014/main" id="{87F9472D-CB62-784D-ABB6-9FCC771C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980453" y="373808"/>
            <a:ext cx="1242646" cy="1242646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499" y="1831377"/>
            <a:ext cx="1186861" cy="11805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6407" y="1831377"/>
            <a:ext cx="1242646" cy="1242646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420071" y="3343653"/>
            <a:ext cx="3434861" cy="969107"/>
            <a:chOff x="3044092" y="3274645"/>
            <a:chExt cx="3434861" cy="969107"/>
          </a:xfrm>
        </p:grpSpPr>
        <p:sp>
          <p:nvSpPr>
            <p:cNvPr id="17" name="Овал 16"/>
            <p:cNvSpPr/>
            <p:nvPr/>
          </p:nvSpPr>
          <p:spPr>
            <a:xfrm>
              <a:off x="3044092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09846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Овал 18"/>
          <p:cNvSpPr/>
          <p:nvPr/>
        </p:nvSpPr>
        <p:spPr>
          <a:xfrm>
            <a:off x="1157886" y="4517914"/>
            <a:ext cx="969107" cy="969107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7206" y="4533544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85825" y="5686322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509579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126386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23099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581507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980453" y="41330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792412" y="4203342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792412" y="5455761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80453" y="639532"/>
            <a:ext cx="12426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00" b="1" dirty="0">
                <a:solidFill>
                  <a:schemeClr val="bg1"/>
                </a:solidFill>
              </a:rPr>
              <a:t>Ваш спонсор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06406" y="2021813"/>
            <a:ext cx="1379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ВЫ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60 б = 20 +40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20071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>
                <a:solidFill>
                  <a:schemeClr val="bg1"/>
                </a:solidFill>
              </a:rPr>
              <a:t>30 </a:t>
            </a:r>
            <a:r>
              <a:rPr lang="ru-RU" sz="2500" b="1" dirty="0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0071" y="4766054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>
                <a:solidFill>
                  <a:schemeClr val="bg1"/>
                </a:solidFill>
              </a:rPr>
              <a:t>30</a:t>
            </a:r>
            <a:r>
              <a:rPr lang="ru-RU" sz="2500" b="1" dirty="0">
                <a:solidFill>
                  <a:schemeClr val="bg1"/>
                </a:solidFill>
              </a:rPr>
              <a:t> б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85825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>
                <a:solidFill>
                  <a:schemeClr val="bg1"/>
                </a:solidFill>
              </a:rPr>
              <a:t>100</a:t>
            </a:r>
            <a:r>
              <a:rPr lang="ru-RU" sz="2500" b="1" dirty="0">
                <a:solidFill>
                  <a:schemeClr val="bg1"/>
                </a:solidFill>
              </a:rPr>
              <a:t> 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82ABCE-B684-2B4C-9A83-C80A5A92047B}"/>
              </a:ext>
            </a:extLst>
          </p:cNvPr>
          <p:cNvSpPr txBox="1"/>
          <p:nvPr/>
        </p:nvSpPr>
        <p:spPr>
          <a:xfrm>
            <a:off x="5926340" y="406735"/>
            <a:ext cx="49601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Вы партнер</a:t>
            </a:r>
            <a:r>
              <a:rPr lang="en-US" sz="2500" dirty="0"/>
              <a:t> ULTRA </a:t>
            </a:r>
            <a:r>
              <a:rPr lang="ru-RU" sz="2500" dirty="0"/>
              <a:t>сделали активность 20 б + 40 б</a:t>
            </a:r>
            <a:br>
              <a:rPr lang="ru-RU" sz="2500" dirty="0"/>
            </a:br>
            <a:r>
              <a:rPr lang="ru-RU" sz="2500" dirty="0"/>
              <a:t>и рекрутировали 3-х партнеров:</a:t>
            </a:r>
          </a:p>
        </p:txBody>
      </p:sp>
      <p:pic>
        <p:nvPicPr>
          <p:cNvPr id="41" name="Рисунок 40" descr="ICon_Sin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9" y="51223"/>
            <a:ext cx="1440183" cy="144018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424804" y="1780422"/>
            <a:ext cx="45553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" sz="2000" b="1" dirty="0"/>
              <a:t>CASHBACK</a:t>
            </a:r>
            <a:r>
              <a:rPr lang="ru-RU" sz="2000" b="1" dirty="0"/>
              <a:t> ОТ 60 Б </a:t>
            </a:r>
          </a:p>
          <a:p>
            <a:pPr marL="342900" indent="-342900"/>
            <a:r>
              <a:rPr lang="ru-RU" sz="2000" b="1" dirty="0">
                <a:solidFill>
                  <a:srgbClr val="39BEBD"/>
                </a:solidFill>
              </a:rPr>
              <a:t>= около 4000 ₽</a:t>
            </a:r>
          </a:p>
          <a:p>
            <a:pPr>
              <a:spcBef>
                <a:spcPts val="2000"/>
              </a:spcBef>
            </a:pPr>
            <a:r>
              <a:rPr lang="en" sz="2000" b="1" dirty="0"/>
              <a:t>Recruit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2 000</a:t>
            </a:r>
            <a:r>
              <a:rPr lang="en-US" sz="2000" b="1" dirty="0"/>
              <a:t> </a:t>
            </a:r>
            <a:r>
              <a:rPr lang="ru-RU" sz="2000" b="1" dirty="0"/>
              <a:t>+ </a:t>
            </a:r>
            <a:r>
              <a:rPr lang="en-US" sz="2000" b="1" dirty="0"/>
              <a:t>600 </a:t>
            </a:r>
            <a:r>
              <a:rPr lang="ru-RU" sz="2000" b="1" dirty="0"/>
              <a:t>+ </a:t>
            </a:r>
            <a:r>
              <a:rPr lang="en-US" sz="2000" b="1" dirty="0"/>
              <a:t>600</a:t>
            </a:r>
            <a:br>
              <a:rPr lang="ru-RU" sz="2000" b="1" dirty="0"/>
            </a:br>
            <a:r>
              <a:rPr lang="ru-RU" sz="2000" b="1" dirty="0">
                <a:solidFill>
                  <a:srgbClr val="39BEBD"/>
                </a:solidFill>
              </a:rPr>
              <a:t>= </a:t>
            </a:r>
            <a:r>
              <a:rPr lang="en-US" sz="2000" b="1" dirty="0">
                <a:solidFill>
                  <a:srgbClr val="39BEBD"/>
                </a:solidFill>
              </a:rPr>
              <a:t>3200 </a:t>
            </a:r>
            <a:r>
              <a:rPr lang="ru-RU" sz="2000" b="1" dirty="0">
                <a:solidFill>
                  <a:srgbClr val="39BEBD"/>
                </a:solidFill>
              </a:rPr>
              <a:t>₽</a:t>
            </a:r>
          </a:p>
          <a:p>
            <a:pPr>
              <a:spcBef>
                <a:spcPts val="2000"/>
              </a:spcBef>
            </a:pPr>
            <a:r>
              <a:rPr lang="en-US" sz="2000" b="1" dirty="0"/>
              <a:t>MLM</a:t>
            </a:r>
            <a:r>
              <a:rPr lang="ru-RU" sz="2000" b="1" dirty="0"/>
              <a:t> </a:t>
            </a:r>
            <a:r>
              <a:rPr lang="en" sz="2000" b="1" dirty="0"/>
              <a:t>bonus</a:t>
            </a:r>
            <a:r>
              <a:rPr lang="ru-RU" sz="2000" b="1" dirty="0"/>
              <a:t> 5 % </a:t>
            </a:r>
            <a:r>
              <a:rPr lang="ru-RU" sz="2000" dirty="0"/>
              <a:t>✖️</a:t>
            </a:r>
            <a:r>
              <a:rPr lang="ru-RU" sz="2000" b="1" dirty="0"/>
              <a:t>(100 +</a:t>
            </a:r>
            <a:r>
              <a:rPr lang="en-US" sz="2000" b="1" dirty="0"/>
              <a:t>3</a:t>
            </a:r>
            <a:r>
              <a:rPr lang="ru-RU" sz="2000" b="1" dirty="0"/>
              <a:t>0+</a:t>
            </a:r>
            <a:r>
              <a:rPr lang="en-US" sz="2000" b="1" dirty="0"/>
              <a:t>30</a:t>
            </a:r>
            <a:r>
              <a:rPr lang="ru-RU" sz="2000" b="1" dirty="0"/>
              <a:t>) </a:t>
            </a:r>
            <a:r>
              <a:rPr lang="ru-RU" sz="2000" dirty="0"/>
              <a:t>✖️ </a:t>
            </a:r>
            <a:r>
              <a:rPr lang="en-US" sz="2000" b="1" dirty="0"/>
              <a:t>58</a:t>
            </a:r>
            <a:r>
              <a:rPr lang="ru-RU" sz="2000" b="1" dirty="0"/>
              <a:t>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</a:t>
            </a:r>
            <a:r>
              <a:rPr lang="en-US" sz="2000" b="1" dirty="0">
                <a:solidFill>
                  <a:srgbClr val="39BEBD"/>
                </a:solidFill>
              </a:rPr>
              <a:t>464</a:t>
            </a:r>
            <a:r>
              <a:rPr lang="ru-RU" sz="2000" b="1" dirty="0">
                <a:solidFill>
                  <a:srgbClr val="39BEBD"/>
                </a:solidFill>
              </a:rPr>
              <a:t> ₽</a:t>
            </a:r>
          </a:p>
          <a:p>
            <a:pPr>
              <a:spcBef>
                <a:spcPts val="2000"/>
              </a:spcBef>
            </a:pPr>
            <a:r>
              <a:rPr lang="en" sz="2000" b="1" dirty="0"/>
              <a:t>Binar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20% </a:t>
            </a:r>
            <a:r>
              <a:rPr lang="ru-RU" sz="2000" dirty="0"/>
              <a:t>✖️ </a:t>
            </a:r>
            <a:r>
              <a:rPr lang="ru-RU" sz="2000" b="1" dirty="0"/>
              <a:t> 100б </a:t>
            </a:r>
            <a:r>
              <a:rPr lang="ru-RU" sz="2000" dirty="0"/>
              <a:t>✖️ </a:t>
            </a:r>
            <a:r>
              <a:rPr lang="ru-RU" sz="2000" b="1" dirty="0"/>
              <a:t>58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1160 ₽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87082" y="5455761"/>
            <a:ext cx="3968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D91C34"/>
                </a:solidFill>
              </a:rPr>
              <a:t>ИТОГО: 8 824 ₽ </a:t>
            </a:r>
          </a:p>
          <a:p>
            <a:r>
              <a:rPr lang="ru-RU" b="1" dirty="0"/>
              <a:t>вы получите на свой баланс в ЛК!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7950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980453" y="373808"/>
            <a:ext cx="1242646" cy="1242646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499" y="1831377"/>
            <a:ext cx="1186861" cy="11805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6407" y="1831377"/>
            <a:ext cx="1242646" cy="1242646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420071" y="3343653"/>
            <a:ext cx="3434861" cy="969107"/>
            <a:chOff x="3044092" y="3274645"/>
            <a:chExt cx="3434861" cy="969107"/>
          </a:xfrm>
        </p:grpSpPr>
        <p:sp>
          <p:nvSpPr>
            <p:cNvPr id="17" name="Овал 16"/>
            <p:cNvSpPr/>
            <p:nvPr/>
          </p:nvSpPr>
          <p:spPr>
            <a:xfrm>
              <a:off x="3044092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09846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Овал 18"/>
          <p:cNvSpPr/>
          <p:nvPr/>
        </p:nvSpPr>
        <p:spPr>
          <a:xfrm>
            <a:off x="1157886" y="4517914"/>
            <a:ext cx="969107" cy="969107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7206" y="4533544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85825" y="5686322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509579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126386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23099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581507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980453" y="41330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792412" y="4203342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792412" y="5455761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80453" y="639532"/>
            <a:ext cx="12426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00" b="1" dirty="0">
                <a:solidFill>
                  <a:schemeClr val="bg1"/>
                </a:solidFill>
              </a:rPr>
              <a:t>Ваш спонсор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06407" y="2229958"/>
            <a:ext cx="12426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ВЫ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20071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0071" y="4766054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85825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100 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97206" y="4766054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85825" y="5946186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82ABCE-B684-2B4C-9A83-C80A5A92047B}"/>
              </a:ext>
            </a:extLst>
          </p:cNvPr>
          <p:cNvSpPr txBox="1"/>
          <p:nvPr/>
        </p:nvSpPr>
        <p:spPr>
          <a:xfrm>
            <a:off x="5926340" y="406735"/>
            <a:ext cx="4960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Вы стали партнером </a:t>
            </a:r>
            <a:r>
              <a:rPr lang="en-US" sz="2500" dirty="0"/>
              <a:t>ULTRA</a:t>
            </a:r>
            <a:r>
              <a:rPr lang="ru-RU" sz="2500" dirty="0"/>
              <a:t> </a:t>
            </a:r>
            <a:br>
              <a:rPr lang="ru-RU" sz="2500" dirty="0"/>
            </a:br>
            <a:r>
              <a:rPr lang="ru-RU" sz="2500" dirty="0"/>
              <a:t>и рекрутировали 3-х партнеров:</a:t>
            </a:r>
          </a:p>
        </p:txBody>
      </p:sp>
      <p:pic>
        <p:nvPicPr>
          <p:cNvPr id="41" name="Рисунок 40" descr="ICon_Sin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9" y="51223"/>
            <a:ext cx="1440183" cy="144018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487081" y="1831377"/>
            <a:ext cx="4555393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" sz="2000" b="1" dirty="0"/>
              <a:t>CASHBACK</a:t>
            </a:r>
            <a:r>
              <a:rPr lang="ru-RU" sz="2000" b="1" dirty="0"/>
              <a:t> ОТ 200 Б </a:t>
            </a:r>
          </a:p>
          <a:p>
            <a:pPr marL="342900" indent="-342900"/>
            <a:r>
              <a:rPr lang="ru-RU" sz="2000" b="1" dirty="0">
                <a:solidFill>
                  <a:srgbClr val="39BEBD"/>
                </a:solidFill>
              </a:rPr>
              <a:t>= около 115 000 ТГ</a:t>
            </a:r>
          </a:p>
          <a:p>
            <a:pPr marL="342900" indent="-342900"/>
            <a:r>
              <a:rPr lang="en" sz="2000" b="1" dirty="0"/>
              <a:t>Recruit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15 000</a:t>
            </a:r>
            <a:r>
              <a:rPr lang="en-US" sz="2000" b="1" dirty="0"/>
              <a:t> </a:t>
            </a:r>
            <a:r>
              <a:rPr lang="ru-RU" sz="2000" b="1" dirty="0"/>
              <a:t>+ 37 500 + 37 500</a:t>
            </a:r>
            <a:br>
              <a:rPr lang="ru-RU" sz="2000" b="1" dirty="0"/>
            </a:br>
            <a:r>
              <a:rPr lang="ru-RU" sz="2000" b="1" dirty="0">
                <a:solidFill>
                  <a:srgbClr val="39BEBD"/>
                </a:solidFill>
              </a:rPr>
              <a:t>= 90 000 ТГ</a:t>
            </a:r>
          </a:p>
          <a:p>
            <a:pPr>
              <a:spcBef>
                <a:spcPts val="2000"/>
              </a:spcBef>
            </a:pPr>
            <a:r>
              <a:rPr lang="en-US" sz="2000" b="1" dirty="0"/>
              <a:t>MLM</a:t>
            </a:r>
            <a:r>
              <a:rPr lang="ru-RU" sz="2000" b="1" dirty="0"/>
              <a:t> </a:t>
            </a:r>
            <a:r>
              <a:rPr lang="en" sz="2000" b="1" dirty="0"/>
              <a:t>bonus</a:t>
            </a:r>
            <a:r>
              <a:rPr lang="ru-RU" sz="2000" b="1" dirty="0"/>
              <a:t> 5 % </a:t>
            </a:r>
            <a:r>
              <a:rPr lang="ru-RU" sz="2000" dirty="0"/>
              <a:t>✖</a:t>
            </a:r>
            <a:r>
              <a:rPr lang="ru-RU" sz="2000" b="1" dirty="0"/>
              <a:t>(100 +250+250)</a:t>
            </a:r>
            <a:r>
              <a:rPr lang="ru-RU" sz="2000" dirty="0"/>
              <a:t>✖ </a:t>
            </a:r>
            <a:r>
              <a:rPr lang="ru-RU" sz="2000" b="1" dirty="0"/>
              <a:t>406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12 180 ТГ</a:t>
            </a:r>
          </a:p>
          <a:p>
            <a:pPr>
              <a:spcBef>
                <a:spcPts val="2000"/>
              </a:spcBef>
            </a:pPr>
            <a:r>
              <a:rPr lang="en" sz="2000" b="1" dirty="0"/>
              <a:t>Binar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20% </a:t>
            </a:r>
            <a:r>
              <a:rPr lang="ru-RU" sz="2000" dirty="0"/>
              <a:t>✖ </a:t>
            </a:r>
            <a:r>
              <a:rPr lang="ru-RU" sz="2000" b="1" dirty="0"/>
              <a:t>500 б </a:t>
            </a:r>
            <a:r>
              <a:rPr lang="ru-RU" sz="2000" dirty="0"/>
              <a:t>✖ </a:t>
            </a:r>
            <a:r>
              <a:rPr lang="ru-RU" sz="2000" b="1" dirty="0"/>
              <a:t>406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40 600 ТГ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87082" y="5455761"/>
            <a:ext cx="3968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D91C34"/>
                </a:solidFill>
              </a:rPr>
              <a:t>ИТОГО: 257 780 ТГ </a:t>
            </a:r>
          </a:p>
          <a:p>
            <a:r>
              <a:rPr lang="ru-RU" b="1" dirty="0"/>
              <a:t>вы получите на свой баланс в ЛК!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341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980453" y="373808"/>
            <a:ext cx="1242646" cy="1242646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499" y="1831377"/>
            <a:ext cx="1186861" cy="11805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39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6407" y="1831377"/>
            <a:ext cx="1242646" cy="1242646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420071" y="3343653"/>
            <a:ext cx="3434861" cy="969107"/>
            <a:chOff x="3044092" y="3274645"/>
            <a:chExt cx="3434861" cy="969107"/>
          </a:xfrm>
        </p:grpSpPr>
        <p:sp>
          <p:nvSpPr>
            <p:cNvPr id="17" name="Овал 16"/>
            <p:cNvSpPr/>
            <p:nvPr/>
          </p:nvSpPr>
          <p:spPr>
            <a:xfrm>
              <a:off x="3044092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509846" y="3274645"/>
              <a:ext cx="969107" cy="969107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Овал 18"/>
          <p:cNvSpPr/>
          <p:nvPr/>
        </p:nvSpPr>
        <p:spPr>
          <a:xfrm>
            <a:off x="1157886" y="4517914"/>
            <a:ext cx="969107" cy="969107"/>
          </a:xfrm>
          <a:prstGeom prst="ellipse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7206" y="4533544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85825" y="5686322"/>
            <a:ext cx="969107" cy="969107"/>
          </a:xfrm>
          <a:prstGeom prst="ellipse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509579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126386" y="1491406"/>
            <a:ext cx="525584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23099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581507" y="29646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980453" y="4133007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792412" y="4203342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792412" y="5455761"/>
            <a:ext cx="428871" cy="379046"/>
          </a:xfrm>
          <a:prstGeom prst="line">
            <a:avLst/>
          </a:prstGeom>
          <a:ln w="38100">
            <a:solidFill>
              <a:srgbClr val="39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80453" y="639532"/>
            <a:ext cx="12426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00" b="1" dirty="0">
                <a:solidFill>
                  <a:schemeClr val="bg1"/>
                </a:solidFill>
              </a:rPr>
              <a:t>Ваш спонсор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06407" y="2229958"/>
            <a:ext cx="12426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ВЫ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20071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50071" y="4766054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85825" y="3593433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100 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97206" y="4766054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85825" y="5946186"/>
            <a:ext cx="9691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chemeClr val="bg1"/>
                </a:solidFill>
              </a:rPr>
              <a:t>250 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82ABCE-B684-2B4C-9A83-C80A5A92047B}"/>
              </a:ext>
            </a:extLst>
          </p:cNvPr>
          <p:cNvSpPr txBox="1"/>
          <p:nvPr/>
        </p:nvSpPr>
        <p:spPr>
          <a:xfrm>
            <a:off x="5926340" y="406735"/>
            <a:ext cx="4960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Вы стали партнером </a:t>
            </a:r>
            <a:r>
              <a:rPr lang="en-US" sz="2500" dirty="0"/>
              <a:t>ULTRA</a:t>
            </a:r>
            <a:r>
              <a:rPr lang="ru-RU" sz="2500" dirty="0"/>
              <a:t> </a:t>
            </a:r>
            <a:br>
              <a:rPr lang="ru-RU" sz="2500" dirty="0"/>
            </a:br>
            <a:r>
              <a:rPr lang="ru-RU" sz="2500" dirty="0"/>
              <a:t>и рекрутировали 3-х партнеров:</a:t>
            </a:r>
          </a:p>
        </p:txBody>
      </p:sp>
      <p:pic>
        <p:nvPicPr>
          <p:cNvPr id="41" name="Рисунок 40" descr="ICon_Sin_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9" y="51223"/>
            <a:ext cx="1440183" cy="144018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487081" y="1831377"/>
            <a:ext cx="45553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" sz="2000" b="1" dirty="0"/>
              <a:t>CASHBACK</a:t>
            </a:r>
            <a:r>
              <a:rPr lang="ru-RU" sz="2000" b="1" dirty="0"/>
              <a:t> ОТ 200 Б </a:t>
            </a:r>
          </a:p>
          <a:p>
            <a:pPr marL="342900" indent="-342900"/>
            <a:r>
              <a:rPr lang="ru-RU" sz="2000" b="1" dirty="0">
                <a:solidFill>
                  <a:srgbClr val="39BEBD"/>
                </a:solidFill>
              </a:rPr>
              <a:t>= около 15 000 ₽</a:t>
            </a:r>
          </a:p>
          <a:p>
            <a:pPr>
              <a:spcBef>
                <a:spcPts val="2000"/>
              </a:spcBef>
            </a:pPr>
            <a:r>
              <a:rPr lang="en" sz="2000" b="1" dirty="0"/>
              <a:t>Recruit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2 000</a:t>
            </a:r>
            <a:r>
              <a:rPr lang="en-US" sz="2000" b="1" dirty="0"/>
              <a:t> </a:t>
            </a:r>
            <a:r>
              <a:rPr lang="ru-RU" sz="2000" b="1" dirty="0"/>
              <a:t>+ 5 000 + 5 000</a:t>
            </a:r>
            <a:br>
              <a:rPr lang="ru-RU" sz="2000" b="1" dirty="0"/>
            </a:br>
            <a:r>
              <a:rPr lang="ru-RU" sz="2000" b="1" dirty="0">
                <a:solidFill>
                  <a:srgbClr val="39BEBD"/>
                </a:solidFill>
              </a:rPr>
              <a:t>= 12 000 ₽</a:t>
            </a:r>
          </a:p>
          <a:p>
            <a:pPr>
              <a:spcBef>
                <a:spcPts val="2000"/>
              </a:spcBef>
            </a:pPr>
            <a:r>
              <a:rPr lang="en-US" sz="2000" b="1" dirty="0"/>
              <a:t>MLM</a:t>
            </a:r>
            <a:r>
              <a:rPr lang="ru-RU" sz="2000" b="1" dirty="0"/>
              <a:t> </a:t>
            </a:r>
            <a:r>
              <a:rPr lang="en" sz="2000" b="1" dirty="0"/>
              <a:t>bonus</a:t>
            </a:r>
            <a:r>
              <a:rPr lang="ru-RU" sz="2000" b="1" dirty="0"/>
              <a:t> 5 % </a:t>
            </a:r>
            <a:r>
              <a:rPr lang="ru-RU" sz="2000" dirty="0"/>
              <a:t>✖</a:t>
            </a:r>
            <a:r>
              <a:rPr lang="ru-RU" sz="2000" b="1" dirty="0"/>
              <a:t>(100 +250+250) </a:t>
            </a:r>
            <a:r>
              <a:rPr lang="ru-RU" sz="2000" dirty="0"/>
              <a:t>✖ </a:t>
            </a:r>
            <a:r>
              <a:rPr lang="ru-RU" sz="2000" b="1" dirty="0"/>
              <a:t>58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1 740 ₽</a:t>
            </a:r>
          </a:p>
          <a:p>
            <a:pPr>
              <a:spcBef>
                <a:spcPts val="2000"/>
              </a:spcBef>
            </a:pPr>
            <a:r>
              <a:rPr lang="en" sz="2000" b="1" dirty="0"/>
              <a:t>Binar</a:t>
            </a:r>
            <a:r>
              <a:rPr lang="ru-RU" sz="2000" b="1" dirty="0"/>
              <a:t> </a:t>
            </a:r>
            <a:r>
              <a:rPr lang="en-US" sz="2000" b="1" dirty="0"/>
              <a:t>bonus</a:t>
            </a:r>
            <a:r>
              <a:rPr lang="ru-RU" sz="2000" b="1" dirty="0"/>
              <a:t> 20% </a:t>
            </a:r>
            <a:r>
              <a:rPr lang="ru-RU" sz="2000" dirty="0"/>
              <a:t>✖ </a:t>
            </a:r>
            <a:r>
              <a:rPr lang="ru-RU" sz="2000" b="1" dirty="0"/>
              <a:t>500 б </a:t>
            </a:r>
            <a:r>
              <a:rPr lang="ru-RU" sz="2000" dirty="0"/>
              <a:t>✖ </a:t>
            </a:r>
            <a:r>
              <a:rPr lang="ru-RU" sz="2000" b="1" dirty="0"/>
              <a:t>58 </a:t>
            </a:r>
          </a:p>
          <a:p>
            <a:r>
              <a:rPr lang="ru-RU" sz="2000" b="1" dirty="0">
                <a:solidFill>
                  <a:srgbClr val="39BEBD"/>
                </a:solidFill>
              </a:rPr>
              <a:t>= 5 800 ₽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87082" y="5455761"/>
            <a:ext cx="3968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D91C34"/>
                </a:solidFill>
              </a:rPr>
              <a:t>ИТОГО: 34 540 ₽ </a:t>
            </a:r>
          </a:p>
          <a:p>
            <a:r>
              <a:rPr lang="ru-RU" b="1" dirty="0"/>
              <a:t>вы получите на свой баланс в ЛК!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149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A95702-CA04-9243-876F-B5EA84D57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460961"/>
              </p:ext>
            </p:extLst>
          </p:nvPr>
        </p:nvGraphicFramePr>
        <p:xfrm>
          <a:off x="750276" y="2813535"/>
          <a:ext cx="10777417" cy="399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BDE146-9298-F348-90E1-FDB3345C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60" y="652846"/>
            <a:ext cx="8487509" cy="667962"/>
          </a:xfrm>
        </p:spPr>
        <p:txBody>
          <a:bodyPr anchor="t" anchorCtr="0">
            <a:noAutofit/>
          </a:bodyPr>
          <a:lstStyle/>
          <a:p>
            <a:r>
              <a:rPr lang="ru-RU" sz="5000" b="1" dirty="0">
                <a:latin typeface="+mn-lt"/>
              </a:rPr>
              <a:t>Карьера </a:t>
            </a:r>
            <a:r>
              <a:rPr lang="en-US" sz="5000" b="1" dirty="0">
                <a:latin typeface="+mn-lt"/>
              </a:rPr>
              <a:t>Armelle </a:t>
            </a:r>
            <a:endParaRPr lang="ru-RU" sz="5000" b="1" dirty="0">
              <a:latin typeface="+mn-lt"/>
            </a:endParaRPr>
          </a:p>
        </p:txBody>
      </p:sp>
      <p:pic>
        <p:nvPicPr>
          <p:cNvPr id="6" name="Рисунок 5" descr="000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C9B94-5A2A-524E-A053-2B4450854970}"/>
              </a:ext>
            </a:extLst>
          </p:cNvPr>
          <p:cNvSpPr/>
          <p:nvPr/>
        </p:nvSpPr>
        <p:spPr>
          <a:xfrm>
            <a:off x="6810104" y="4977517"/>
            <a:ext cx="5196365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200" b="1" dirty="0">
                <a:solidFill>
                  <a:srgbClr val="39BEBD"/>
                </a:solidFill>
                <a:latin typeface="Arial" panose="020B0604020202020204" pitchFamily="34" charset="0"/>
              </a:rPr>
              <a:t>BUSINESS PARTNER: </a:t>
            </a:r>
            <a:r>
              <a:rPr lang="en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малой структуре по бинару есть 500 баллов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и есть по 1  личному  партнеру в каждой структуре в бинаре </a:t>
            </a:r>
          </a:p>
          <a:p>
            <a:pPr>
              <a:spcBef>
                <a:spcPts val="1000"/>
              </a:spcBef>
            </a:pPr>
            <a:r>
              <a:rPr lang="en" sz="1200" b="1" dirty="0">
                <a:solidFill>
                  <a:srgbClr val="39BEBD"/>
                </a:solidFill>
                <a:latin typeface="Arial" panose="020B0604020202020204" pitchFamily="34" charset="0"/>
              </a:rPr>
              <a:t>MANAGER:</a:t>
            </a:r>
            <a:r>
              <a:rPr lang="en" sz="12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вырастил </a:t>
            </a: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Business partner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в 3 разных ветках </a:t>
            </a:r>
          </a:p>
          <a:p>
            <a:pPr>
              <a:spcBef>
                <a:spcPts val="1000"/>
              </a:spcBef>
            </a:pPr>
            <a:r>
              <a:rPr lang="en" sz="1200" b="1" dirty="0">
                <a:solidFill>
                  <a:srgbClr val="39BEBD"/>
                </a:solidFill>
                <a:latin typeface="Arial" panose="020B0604020202020204" pitchFamily="34" charset="0"/>
              </a:rPr>
              <a:t>LEADER</a:t>
            </a:r>
            <a:r>
              <a:rPr lang="en" sz="1200" dirty="0">
                <a:solidFill>
                  <a:srgbClr val="39BEBD"/>
                </a:solidFill>
                <a:latin typeface="Arial" panose="020B0604020202020204" pitchFamily="34" charset="0"/>
              </a:rPr>
              <a:t>: </a:t>
            </a:r>
            <a:r>
              <a:rPr lang="en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вырастил </a:t>
            </a: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Manager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 в 3 разных ветках</a:t>
            </a:r>
          </a:p>
          <a:p>
            <a:pPr>
              <a:spcBef>
                <a:spcPts val="1000"/>
              </a:spcBef>
            </a:pPr>
            <a:r>
              <a:rPr lang="en" sz="1200" b="1" dirty="0">
                <a:solidFill>
                  <a:srgbClr val="39BEBD"/>
                </a:solidFill>
                <a:latin typeface="Arial" panose="020B0604020202020204" pitchFamily="34" charset="0"/>
              </a:rPr>
              <a:t>MASTER</a:t>
            </a:r>
            <a:r>
              <a:rPr lang="en" sz="1200" dirty="0">
                <a:solidFill>
                  <a:srgbClr val="39BEBD"/>
                </a:solidFill>
                <a:latin typeface="Arial" panose="020B0604020202020204" pitchFamily="34" charset="0"/>
              </a:rPr>
              <a:t>:</a:t>
            </a:r>
            <a:r>
              <a:rPr lang="en" sz="12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вырастил </a:t>
            </a: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</a:rPr>
              <a:t>Leader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в 3 разных ветках</a:t>
            </a:r>
          </a:p>
          <a:p>
            <a:pPr>
              <a:spcBef>
                <a:spcPts val="1000"/>
              </a:spcBef>
            </a:pPr>
            <a:r>
              <a:rPr lang="en" sz="1200" b="1" dirty="0">
                <a:solidFill>
                  <a:srgbClr val="39BEBD"/>
                </a:solidFill>
                <a:latin typeface="Arial" panose="020B0604020202020204" pitchFamily="34" charset="0"/>
              </a:rPr>
              <a:t>ELITE MASTER</a:t>
            </a:r>
            <a:r>
              <a:rPr lang="en" sz="1200" dirty="0">
                <a:solidFill>
                  <a:srgbClr val="39BEBD"/>
                </a:solidFill>
                <a:latin typeface="Arial" panose="020B0604020202020204" pitchFamily="34" charset="0"/>
              </a:rPr>
              <a:t>:</a:t>
            </a:r>
            <a:r>
              <a:rPr lang="en" sz="1200" dirty="0">
                <a:solidFill>
                  <a:srgbClr val="000000"/>
                </a:solidFill>
                <a:latin typeface="Arial" panose="020B0604020202020204" pitchFamily="34" charset="0"/>
              </a:rPr>
              <a:t> 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вырастил </a:t>
            </a:r>
            <a:r>
              <a:rPr lang="en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Master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в 3 разных ветках</a:t>
            </a:r>
            <a:endParaRPr lang="ru-RU" sz="1200" dirty="0"/>
          </a:p>
        </p:txBody>
      </p:sp>
      <p:pic>
        <p:nvPicPr>
          <p:cNvPr id="8" name="Рисунок 7" descr="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8884" y="2408581"/>
            <a:ext cx="2178228" cy="2727963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1375" y="221300"/>
            <a:ext cx="1337493" cy="2816098"/>
          </a:xfrm>
          <a:prstGeom prst="rect">
            <a:avLst/>
          </a:prstGeom>
        </p:spPr>
      </p:pic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716987" y="1979555"/>
            <a:ext cx="2043485" cy="17614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53765D8-DB34-954A-8DF1-8DF33391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411190"/>
            <a:ext cx="9160408" cy="1805623"/>
          </a:xfrm>
        </p:spPr>
        <p:txBody>
          <a:bodyPr>
            <a:normAutofit/>
          </a:bodyPr>
          <a:lstStyle/>
          <a:p>
            <a:r>
              <a:rPr lang="en" b="1" dirty="0">
                <a:solidFill>
                  <a:srgbClr val="39BEBD"/>
                </a:solidFill>
                <a:latin typeface="+mn-lt"/>
              </a:rPr>
              <a:t>B</a:t>
            </a:r>
            <a:r>
              <a:rPr lang="en-US" b="1" dirty="0">
                <a:solidFill>
                  <a:srgbClr val="39BEBD"/>
                </a:solidFill>
                <a:latin typeface="+mn-lt"/>
              </a:rPr>
              <a:t>usiness Partner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первая квалификация в карьере</a:t>
            </a:r>
            <a:endParaRPr lang="ru-RU" sz="3300" dirty="0">
              <a:latin typeface="+mn-lt"/>
            </a:endParaRPr>
          </a:p>
        </p:txBody>
      </p:sp>
      <p:pic>
        <p:nvPicPr>
          <p:cNvPr id="10" name="Рисунок 9" descr="ICon_Ros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2" y="411190"/>
            <a:ext cx="1505090" cy="1601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49137" y="2012890"/>
            <a:ext cx="8769426" cy="200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/>
              <a:t>Партнер получает статус </a:t>
            </a:r>
            <a:r>
              <a:rPr lang="en-US" sz="2000" dirty="0"/>
              <a:t>Business Partner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/>
              <a:t>ЛО 20 баллов</a:t>
            </a:r>
          </a:p>
          <a:p>
            <a:pPr fontAlgn="base">
              <a:spcBef>
                <a:spcPts val="1000"/>
              </a:spcBef>
            </a:pPr>
            <a:r>
              <a:rPr lang="ru-RU" sz="2000" dirty="0"/>
              <a:t>По одной регистрации в каждой структуре по бинару</a:t>
            </a:r>
            <a:br>
              <a:rPr lang="ru-RU" sz="2000" dirty="0"/>
            </a:br>
            <a:r>
              <a:rPr lang="ru-RU" sz="2000" dirty="0"/>
              <a:t>и 500 баллов в меньшей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Получает </a:t>
            </a:r>
            <a:r>
              <a:rPr lang="en-US" dirty="0"/>
              <a:t>Team Bonus  - 20</a:t>
            </a:r>
            <a:r>
              <a:rPr lang="ru-RU" dirty="0"/>
              <a:t>% от доходов в бинаре партнеров первой линии!</a:t>
            </a:r>
          </a:p>
        </p:txBody>
      </p:sp>
      <p:pic>
        <p:nvPicPr>
          <p:cNvPr id="14" name="Рисунок 13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255" y="2216814"/>
            <a:ext cx="4638413" cy="4229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11907-FCDA-C34D-A700-448BCE37EA67}"/>
              </a:ext>
            </a:extLst>
          </p:cNvPr>
          <p:cNvSpPr txBox="1"/>
          <p:nvPr/>
        </p:nvSpPr>
        <p:spPr>
          <a:xfrm>
            <a:off x="484743" y="4086359"/>
            <a:ext cx="6973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Пример: </a:t>
            </a:r>
          </a:p>
          <a:p>
            <a:r>
              <a:rPr lang="ru-RU" dirty="0"/>
              <a:t>ГО 1050 б: в левой структуре 450 б, а в правой 600 баллов</a:t>
            </a:r>
          </a:p>
          <a:p>
            <a:r>
              <a:rPr lang="ru-RU" dirty="0"/>
              <a:t>ЛО 70 б: 20 б – активность, а 50 б зачтется в малую ногу.</a:t>
            </a:r>
          </a:p>
          <a:p>
            <a:r>
              <a:rPr lang="ru-RU" dirty="0"/>
              <a:t>5 партнеров вышли в </a:t>
            </a:r>
            <a:r>
              <a:rPr lang="ru-RU" dirty="0" err="1"/>
              <a:t>бинар</a:t>
            </a:r>
            <a:r>
              <a:rPr lang="ru-RU" dirty="0"/>
              <a:t> с ГО 200 б каждый</a:t>
            </a:r>
          </a:p>
          <a:p>
            <a:r>
              <a:rPr lang="ru-RU" dirty="0"/>
              <a:t>Ваш доход: 10 000 р + доход от продаж </a:t>
            </a:r>
            <a:r>
              <a:rPr lang="ru-RU"/>
              <a:t>и рекрутинга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MLM</a:t>
            </a:r>
            <a:r>
              <a:rPr lang="en-US" dirty="0"/>
              <a:t>   </a:t>
            </a:r>
            <a:r>
              <a:rPr lang="ru-RU" dirty="0"/>
              <a:t>3045 рублей = 1050 х 5% х  58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BINAR</a:t>
            </a:r>
            <a:r>
              <a:rPr lang="en-US" dirty="0"/>
              <a:t> </a:t>
            </a:r>
            <a:r>
              <a:rPr lang="ru-RU" dirty="0"/>
              <a:t>5800 рублей = 500 х 20% х 58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TEAM</a:t>
            </a:r>
            <a:r>
              <a:rPr lang="en-US" dirty="0"/>
              <a:t> </a:t>
            </a:r>
            <a:r>
              <a:rPr lang="ru-RU" dirty="0"/>
              <a:t>1160 рублей  = 5 х (1160 х20%)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Доход с продаж + рекрутинговый бонус</a:t>
            </a:r>
          </a:p>
        </p:txBody>
      </p:sp>
    </p:spTree>
    <p:extLst>
      <p:ext uri="{BB962C8B-B14F-4D97-AF65-F5344CB8AC3E}">
        <p14:creationId xmlns:p14="http://schemas.microsoft.com/office/powerpoint/2010/main" val="338170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Con_Sin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6" y="411191"/>
            <a:ext cx="1505089" cy="160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F643D2C-D5BA-734B-A906-5840EC88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419761"/>
            <a:ext cx="8505330" cy="1708517"/>
          </a:xfrm>
        </p:spPr>
        <p:txBody>
          <a:bodyPr>
            <a:noAutofit/>
          </a:bodyPr>
          <a:lstStyle/>
          <a:p>
            <a:r>
              <a:rPr lang="en" sz="4000" b="1" dirty="0">
                <a:solidFill>
                  <a:srgbClr val="D91C34"/>
                </a:solidFill>
                <a:latin typeface="+mn-lt"/>
              </a:rPr>
              <a:t>TEAM BONUS</a:t>
            </a:r>
            <a:r>
              <a:rPr lang="ru-RU" sz="4000" b="1" dirty="0">
                <a:solidFill>
                  <a:srgbClr val="D91C34"/>
                </a:solidFill>
                <a:latin typeface="+mn-lt"/>
              </a:rPr>
              <a:t> </a:t>
            </a:r>
            <a:br>
              <a:rPr lang="ru-RU" sz="4000" b="1" dirty="0">
                <a:latin typeface="+mn-lt"/>
              </a:rPr>
            </a:br>
            <a:r>
              <a:rPr lang="ru-RU" sz="4000" dirty="0">
                <a:latin typeface="+mn-lt"/>
              </a:rPr>
              <a:t>доход от доходов </a:t>
            </a:r>
            <a:r>
              <a:rPr lang="en-US" sz="4000" dirty="0">
                <a:latin typeface="+mn-lt"/>
              </a:rPr>
              <a:t>Business Partner</a:t>
            </a:r>
            <a:r>
              <a:rPr lang="ru-RU" sz="4000" dirty="0">
                <a:latin typeface="+mn-lt"/>
              </a:rPr>
              <a:t> вашей команды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599" y="2336799"/>
            <a:ext cx="758874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ru-RU" sz="3600" dirty="0"/>
              <a:t>Каждый лидер заинтересован не в закупках, </a:t>
            </a:r>
            <a:br>
              <a:rPr lang="ru-RU" sz="3600" dirty="0"/>
            </a:br>
            <a:r>
              <a:rPr lang="ru-RU" sz="3600" dirty="0"/>
              <a:t>а в росте дохода своих партнеров!</a:t>
            </a:r>
          </a:p>
          <a:p>
            <a:pPr>
              <a:spcBef>
                <a:spcPts val="1500"/>
              </a:spcBef>
            </a:pPr>
            <a:r>
              <a:rPr lang="ru-RU" sz="3600" dirty="0"/>
              <a:t>Чем больше ваши партнеры зарабатывают по </a:t>
            </a:r>
            <a:r>
              <a:rPr lang="en" sz="3600" dirty="0"/>
              <a:t>Binar bonus,</a:t>
            </a:r>
            <a:br>
              <a:rPr lang="ru-RU" sz="3600" dirty="0"/>
            </a:br>
            <a:r>
              <a:rPr lang="ru-RU" sz="3600" dirty="0"/>
              <a:t>тем больше зарабатываете вы!</a:t>
            </a:r>
          </a:p>
        </p:txBody>
      </p:sp>
    </p:spTree>
    <p:extLst>
      <p:ext uri="{BB962C8B-B14F-4D97-AF65-F5344CB8AC3E}">
        <p14:creationId xmlns:p14="http://schemas.microsoft.com/office/powerpoint/2010/main" val="249224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8FE9429-6E55-1645-9C99-073E7A8F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414" y="559405"/>
            <a:ext cx="3879945" cy="1414130"/>
          </a:xfrm>
        </p:spPr>
        <p:txBody>
          <a:bodyPr anchor="t" anchorCtr="0">
            <a:noAutofit/>
          </a:bodyPr>
          <a:lstStyle/>
          <a:p>
            <a:r>
              <a:rPr lang="ru-RU" sz="5000" b="1" dirty="0">
                <a:latin typeface="+mn-lt"/>
              </a:rPr>
              <a:t>Сетевой маркетинг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E28D3B5-CCAD-4F47-8F40-35B98235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402" y="664234"/>
            <a:ext cx="5437914" cy="5613242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ru-RU" dirty="0"/>
              <a:t>предпринимательство </a:t>
            </a:r>
            <a:br>
              <a:rPr lang="ru-RU" dirty="0"/>
            </a:br>
            <a:r>
              <a:rPr lang="ru-RU" dirty="0"/>
              <a:t>без финансовых рисков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готовая бизнес-идея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точная продуктовая ниша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готовая инфраструктура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лучшее бизнес-образование</a:t>
            </a:r>
          </a:p>
          <a:p>
            <a:pPr marL="0" indent="0">
              <a:spcBef>
                <a:spcPts val="500"/>
              </a:spcBef>
              <a:buNone/>
            </a:pPr>
            <a:endParaRPr lang="ru-RU" dirty="0"/>
          </a:p>
          <a:p>
            <a:pPr marL="0" indent="0">
              <a:spcBef>
                <a:spcPts val="500"/>
              </a:spcBef>
              <a:buNone/>
            </a:pPr>
            <a:r>
              <a:rPr lang="ru-RU" dirty="0"/>
              <a:t>система наставничества </a:t>
            </a:r>
            <a:br>
              <a:rPr lang="ru-RU" dirty="0"/>
            </a:br>
            <a:r>
              <a:rPr lang="ru-RU" dirty="0"/>
              <a:t>и поддержки</a:t>
            </a:r>
          </a:p>
        </p:txBody>
      </p:sp>
      <p:pic>
        <p:nvPicPr>
          <p:cNvPr id="11" name="Рисунок 10" descr="ICon_Ro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37" y="792539"/>
            <a:ext cx="499173" cy="606924"/>
          </a:xfrm>
          <a:prstGeom prst="rect">
            <a:avLst/>
          </a:prstGeom>
        </p:spPr>
      </p:pic>
      <p:pic>
        <p:nvPicPr>
          <p:cNvPr id="12" name="Рисунок 11" descr="ICon_Ros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6" y="1824328"/>
            <a:ext cx="573610" cy="625757"/>
          </a:xfrm>
          <a:prstGeom prst="rect">
            <a:avLst/>
          </a:prstGeom>
        </p:spPr>
      </p:pic>
      <p:pic>
        <p:nvPicPr>
          <p:cNvPr id="13" name="Рисунок 12" descr="ICon_Ros_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49" y="2818492"/>
            <a:ext cx="473547" cy="473547"/>
          </a:xfrm>
          <a:prstGeom prst="rect">
            <a:avLst/>
          </a:prstGeom>
        </p:spPr>
      </p:pic>
      <p:pic>
        <p:nvPicPr>
          <p:cNvPr id="14" name="Рисунок 13" descr="ICon_Ros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37" y="3745771"/>
            <a:ext cx="451759" cy="451759"/>
          </a:xfrm>
          <a:prstGeom prst="rect">
            <a:avLst/>
          </a:prstGeom>
        </p:spPr>
      </p:pic>
      <p:pic>
        <p:nvPicPr>
          <p:cNvPr id="15" name="Рисунок 14" descr="ICon_Ros_0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87" y="4662897"/>
            <a:ext cx="417343" cy="405587"/>
          </a:xfrm>
          <a:prstGeom prst="rect">
            <a:avLst/>
          </a:prstGeom>
        </p:spPr>
      </p:pic>
      <p:pic>
        <p:nvPicPr>
          <p:cNvPr id="16" name="Рисунок 15" descr="ICon_Ros_0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49" y="5726398"/>
            <a:ext cx="442981" cy="492995"/>
          </a:xfrm>
          <a:prstGeom prst="rect">
            <a:avLst/>
          </a:prstGeom>
        </p:spPr>
      </p:pic>
      <p:pic>
        <p:nvPicPr>
          <p:cNvPr id="20" name="Рисунок 19" descr="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2352431"/>
            <a:ext cx="5750844" cy="4294872"/>
          </a:xfrm>
          <a:prstGeom prst="rect">
            <a:avLst/>
          </a:prstGeom>
        </p:spPr>
      </p:pic>
      <p:pic>
        <p:nvPicPr>
          <p:cNvPr id="21" name="Рисунок 20" descr="000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1465" y="518487"/>
            <a:ext cx="1533331" cy="1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Con_Sin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6" y="411191"/>
            <a:ext cx="1505089" cy="160169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F643D2C-D5BA-734B-A906-5840EC88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419761"/>
            <a:ext cx="8505330" cy="1708517"/>
          </a:xfrm>
        </p:spPr>
        <p:txBody>
          <a:bodyPr>
            <a:noAutofit/>
          </a:bodyPr>
          <a:lstStyle/>
          <a:p>
            <a:r>
              <a:rPr lang="en" sz="4000" b="1" dirty="0">
                <a:solidFill>
                  <a:srgbClr val="D91C34"/>
                </a:solidFill>
                <a:latin typeface="+mn-lt"/>
              </a:rPr>
              <a:t>TEAM BONUS</a:t>
            </a:r>
            <a:r>
              <a:rPr lang="ru-RU" sz="4000" b="1" dirty="0">
                <a:solidFill>
                  <a:srgbClr val="D91C34"/>
                </a:solidFill>
                <a:latin typeface="+mn-lt"/>
              </a:rPr>
              <a:t> </a:t>
            </a:r>
            <a:br>
              <a:rPr lang="ru-RU" sz="4000" b="1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3440E4D-D9BD-0D4C-94CA-E4386B8D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60143"/>
              </p:ext>
            </p:extLst>
          </p:nvPr>
        </p:nvGraphicFramePr>
        <p:xfrm>
          <a:off x="1067305" y="2128278"/>
          <a:ext cx="10372297" cy="41904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3153">
                  <a:extLst>
                    <a:ext uri="{9D8B030D-6E8A-4147-A177-3AD203B41FA5}">
                      <a16:colId xmlns:a16="http://schemas.microsoft.com/office/drawing/2014/main" val="1622345450"/>
                    </a:ext>
                  </a:extLst>
                </a:gridCol>
                <a:gridCol w="1311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39">
                  <a:extLst>
                    <a:ext uri="{9D8B030D-6E8A-4147-A177-3AD203B41FA5}">
                      <a16:colId xmlns:a16="http://schemas.microsoft.com/office/drawing/2014/main" val="1653030452"/>
                    </a:ext>
                  </a:extLst>
                </a:gridCol>
                <a:gridCol w="1239908">
                  <a:extLst>
                    <a:ext uri="{9D8B030D-6E8A-4147-A177-3AD203B41FA5}">
                      <a16:colId xmlns:a16="http://schemas.microsoft.com/office/drawing/2014/main" val="1854066845"/>
                    </a:ext>
                  </a:extLst>
                </a:gridCol>
                <a:gridCol w="1168373">
                  <a:extLst>
                    <a:ext uri="{9D8B030D-6E8A-4147-A177-3AD203B41FA5}">
                      <a16:colId xmlns:a16="http://schemas.microsoft.com/office/drawing/2014/main" val="548382069"/>
                    </a:ext>
                  </a:extLst>
                </a:gridCol>
                <a:gridCol w="1227985">
                  <a:extLst>
                    <a:ext uri="{9D8B030D-6E8A-4147-A177-3AD203B41FA5}">
                      <a16:colId xmlns:a16="http://schemas.microsoft.com/office/drawing/2014/main" val="3733481747"/>
                    </a:ext>
                  </a:extLst>
                </a:gridCol>
              </a:tblGrid>
              <a:tr h="35942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 Ваша квалификация </a:t>
                      </a: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Business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Partner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Leader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Master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Elite Master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91C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73951"/>
                  </a:ext>
                </a:extLst>
              </a:tr>
              <a:tr h="4548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 от доходов партнеров на 1 уровне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6561"/>
                  </a:ext>
                </a:extLst>
              </a:tr>
              <a:tr h="715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 от доходов  партнеров на 2 уровне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69949"/>
                  </a:ext>
                </a:extLst>
              </a:tr>
              <a:tr h="376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 от доходов партнеров на 3 уровне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51651"/>
                  </a:ext>
                </a:extLst>
              </a:tr>
              <a:tr h="452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 от доходов партнеров на 4 уровне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07812"/>
                  </a:ext>
                </a:extLst>
              </a:tr>
              <a:tr h="452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 от доходов партнеров на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 уровне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9B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43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7E1E334-B5E4-3C46-B6FF-C611AABA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17" y="294790"/>
            <a:ext cx="10515600" cy="917065"/>
          </a:xfrm>
        </p:spPr>
        <p:txBody>
          <a:bodyPr>
            <a:normAutofit/>
          </a:bodyPr>
          <a:lstStyle/>
          <a:p>
            <a:r>
              <a:rPr lang="ru-RU" sz="3500" b="1" dirty="0">
                <a:latin typeface="+mn-lt"/>
              </a:rPr>
              <a:t>Пример начисления </a:t>
            </a:r>
            <a:r>
              <a:rPr lang="en" sz="3500" b="1" dirty="0">
                <a:latin typeface="+mn-lt"/>
              </a:rPr>
              <a:t>Team bonus</a:t>
            </a:r>
            <a:r>
              <a:rPr lang="ru-RU" sz="3500" b="1" dirty="0">
                <a:latin typeface="+mn-lt"/>
              </a:rPr>
              <a:t> 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86E09EE7-3215-294D-8770-9CE051952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85582"/>
              </p:ext>
            </p:extLst>
          </p:nvPr>
        </p:nvGraphicFramePr>
        <p:xfrm>
          <a:off x="1047858" y="1322024"/>
          <a:ext cx="10515600" cy="490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136685-06C2-1C40-97A6-1330BEED3919}"/>
              </a:ext>
            </a:extLst>
          </p:cNvPr>
          <p:cNvSpPr txBox="1"/>
          <p:nvPr/>
        </p:nvSpPr>
        <p:spPr>
          <a:xfrm>
            <a:off x="1047858" y="5663821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ИТОГО: 347 200 ₽  </a:t>
            </a:r>
          </a:p>
        </p:txBody>
      </p:sp>
    </p:spTree>
    <p:extLst>
      <p:ext uri="{BB962C8B-B14F-4D97-AF65-F5344CB8AC3E}">
        <p14:creationId xmlns:p14="http://schemas.microsoft.com/office/powerpoint/2010/main" val="3844915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7E1E334-B5E4-3C46-B6FF-C611AABA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17" y="294791"/>
            <a:ext cx="10515600" cy="950116"/>
          </a:xfrm>
        </p:spPr>
        <p:txBody>
          <a:bodyPr>
            <a:normAutofit/>
          </a:bodyPr>
          <a:lstStyle/>
          <a:p>
            <a:r>
              <a:rPr lang="ru-RU" sz="3500" b="1" dirty="0">
                <a:latin typeface="+mn-lt"/>
              </a:rPr>
              <a:t>Пример начисления </a:t>
            </a:r>
            <a:r>
              <a:rPr lang="en" sz="3500" b="1" dirty="0">
                <a:latin typeface="+mn-lt"/>
              </a:rPr>
              <a:t>Team bonus</a:t>
            </a:r>
            <a:r>
              <a:rPr lang="ru-RU" sz="3500" b="1" dirty="0">
                <a:latin typeface="+mn-lt"/>
              </a:rPr>
              <a:t> 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86E09EE7-3215-294D-8770-9CE051952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756501"/>
              </p:ext>
            </p:extLst>
          </p:nvPr>
        </p:nvGraphicFramePr>
        <p:xfrm>
          <a:off x="1047858" y="1244908"/>
          <a:ext cx="10515600" cy="497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136685-06C2-1C40-97A6-1330BEED3919}"/>
              </a:ext>
            </a:extLst>
          </p:cNvPr>
          <p:cNvSpPr txBox="1"/>
          <p:nvPr/>
        </p:nvSpPr>
        <p:spPr>
          <a:xfrm>
            <a:off x="1047858" y="5663821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ИТОГО: 1 984 600 ТГ  </a:t>
            </a:r>
          </a:p>
        </p:txBody>
      </p:sp>
    </p:spTree>
    <p:extLst>
      <p:ext uri="{BB962C8B-B14F-4D97-AF65-F5344CB8AC3E}">
        <p14:creationId xmlns:p14="http://schemas.microsoft.com/office/powerpoint/2010/main" val="748026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Con_Ros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2" y="411190"/>
            <a:ext cx="1505090" cy="16017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8D43486-9091-9E45-B4E0-C8C71A02876F}"/>
              </a:ext>
            </a:extLst>
          </p:cNvPr>
          <p:cNvSpPr txBox="1">
            <a:spLocks/>
          </p:cNvSpPr>
          <p:nvPr/>
        </p:nvSpPr>
        <p:spPr>
          <a:xfrm>
            <a:off x="2236367" y="523632"/>
            <a:ext cx="7892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39BEBD"/>
                </a:solidFill>
                <a:effectLst/>
                <a:uLnTx/>
                <a:uFillTx/>
                <a:ea typeface="+mj-ea"/>
                <a:cs typeface="+mj-cs"/>
              </a:rPr>
              <a:t>GENERAL BONUS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9BEBD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доход за рост лидеров в команде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6367" y="2203937"/>
            <a:ext cx="841600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При достижении квалификации </a:t>
            </a:r>
            <a:r>
              <a:rPr lang="en" sz="2300" dirty="0"/>
              <a:t>Master</a:t>
            </a:r>
            <a:r>
              <a:rPr lang="ru-RU" sz="2300" dirty="0"/>
              <a:t> вы будете получать </a:t>
            </a:r>
            <a:br>
              <a:rPr lang="ru-RU" sz="2300" dirty="0"/>
            </a:br>
            <a:r>
              <a:rPr lang="ru-RU" sz="2300" dirty="0"/>
              <a:t>доход от товарооборота своих </a:t>
            </a:r>
            <a:r>
              <a:rPr lang="en" sz="2300" dirty="0"/>
              <a:t>Master</a:t>
            </a:r>
            <a:r>
              <a:rPr lang="ru-RU" sz="2300" dirty="0"/>
              <a:t> и выше. </a:t>
            </a:r>
            <a:br>
              <a:rPr lang="ru-RU" sz="2300" dirty="0"/>
            </a:br>
            <a:r>
              <a:rPr lang="ru-RU" sz="2300" dirty="0"/>
              <a:t>Работает правило компрессии.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922216" y="3665415"/>
            <a:ext cx="2535351" cy="1847066"/>
            <a:chOff x="922216" y="3665415"/>
            <a:chExt cx="2535351" cy="184706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3577" y="3665415"/>
              <a:ext cx="187262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0" b="1" dirty="0">
                  <a:solidFill>
                    <a:srgbClr val="D91C34"/>
                  </a:solidFill>
                </a:rPr>
                <a:t>4%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2216" y="4866150"/>
              <a:ext cx="2535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от оборота всех </a:t>
              </a:r>
              <a:r>
                <a:rPr lang="en-US" dirty="0"/>
                <a:t>Master  </a:t>
              </a:r>
              <a:r>
                <a:rPr lang="ru-RU" dirty="0"/>
                <a:t>на 1 уровне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23187" y="3665415"/>
            <a:ext cx="2535351" cy="1847066"/>
            <a:chOff x="922216" y="3665415"/>
            <a:chExt cx="2535351" cy="184706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53577" y="3665415"/>
              <a:ext cx="187262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0" b="1" dirty="0">
                  <a:solidFill>
                    <a:srgbClr val="D91C34"/>
                  </a:solidFill>
                </a:rPr>
                <a:t>3%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2216" y="4866150"/>
              <a:ext cx="2535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от оборота всех </a:t>
              </a:r>
              <a:r>
                <a:rPr lang="en-US" dirty="0"/>
                <a:t>Master  </a:t>
              </a:r>
              <a:r>
                <a:rPr lang="ru-RU" dirty="0"/>
                <a:t>на 2 уровне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52361" y="3665415"/>
            <a:ext cx="2535351" cy="1847066"/>
            <a:chOff x="922216" y="3665415"/>
            <a:chExt cx="2535351" cy="184706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53577" y="3665415"/>
              <a:ext cx="187262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0" b="1" dirty="0">
                  <a:solidFill>
                    <a:srgbClr val="D91C34"/>
                  </a:solidFill>
                </a:rPr>
                <a:t>3%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22216" y="4866150"/>
              <a:ext cx="2535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от оборота всех </a:t>
              </a:r>
              <a:r>
                <a:rPr lang="en-US" dirty="0"/>
                <a:t>Master  </a:t>
              </a:r>
              <a:r>
                <a:rPr lang="ru-RU" dirty="0"/>
                <a:t>на 3 уровне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204948" y="3665415"/>
            <a:ext cx="2535351" cy="1847066"/>
            <a:chOff x="922216" y="3665415"/>
            <a:chExt cx="2535351" cy="184706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253577" y="3665415"/>
              <a:ext cx="187262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9000" b="1" dirty="0">
                  <a:solidFill>
                    <a:srgbClr val="D91C34"/>
                  </a:solidFill>
                </a:rPr>
                <a:t>2%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22216" y="4866150"/>
              <a:ext cx="2535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от оборота всех </a:t>
              </a:r>
              <a:r>
                <a:rPr lang="en-US" dirty="0"/>
                <a:t>Master  </a:t>
              </a:r>
              <a:r>
                <a:rPr lang="ru-RU" dirty="0"/>
                <a:t>на 4 уровне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36367" y="5543259"/>
            <a:ext cx="7274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Минимальный оборот </a:t>
            </a:r>
            <a:r>
              <a:rPr lang="en-US" sz="2300" dirty="0"/>
              <a:t>Master =27 000 </a:t>
            </a:r>
            <a:r>
              <a:rPr lang="ru-RU" sz="2300" dirty="0"/>
              <a:t>б, </a:t>
            </a:r>
          </a:p>
          <a:p>
            <a:r>
              <a:rPr lang="ru-RU" sz="2300" dirty="0"/>
              <a:t>значит минимальный доход 62 640 ₽ или 438 480 ТГ</a:t>
            </a:r>
          </a:p>
        </p:txBody>
      </p:sp>
    </p:spTree>
    <p:extLst>
      <p:ext uri="{BB962C8B-B14F-4D97-AF65-F5344CB8AC3E}">
        <p14:creationId xmlns:p14="http://schemas.microsoft.com/office/powerpoint/2010/main" val="1650814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7C8E0658-7908-3442-8D79-A3FF4AF3F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646675"/>
              </p:ext>
            </p:extLst>
          </p:nvPr>
        </p:nvGraphicFramePr>
        <p:xfrm>
          <a:off x="286439" y="2688116"/>
          <a:ext cx="11127036" cy="416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6359DB-B374-3449-8A77-21520056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4" y="42921"/>
            <a:ext cx="11804812" cy="2479941"/>
          </a:xfrm>
        </p:spPr>
        <p:txBody>
          <a:bodyPr anchor="t" anchorCtr="0">
            <a:noAutofit/>
          </a:bodyPr>
          <a:lstStyle/>
          <a:p>
            <a:r>
              <a:rPr lang="ru-RU" sz="2400" b="1" dirty="0">
                <a:latin typeface="+mn-lt"/>
              </a:rPr>
              <a:t>Ваша команда 20 000 активных партнеров, где каждый делает 30 б ЛО в месяц.</a:t>
            </a:r>
            <a:br>
              <a:rPr lang="ru-RU" sz="2400" b="1" dirty="0">
                <a:latin typeface="+mn-lt"/>
              </a:rPr>
            </a:br>
            <a:br>
              <a:rPr lang="ru-RU" sz="2400" b="1" dirty="0">
                <a:latin typeface="+mn-lt"/>
              </a:rPr>
            </a:br>
            <a:br>
              <a:rPr lang="ru-RU" sz="3500" b="1" dirty="0">
                <a:latin typeface="+mn-lt"/>
              </a:rPr>
            </a:br>
            <a:br>
              <a:rPr lang="ru-RU" sz="3500" b="1" dirty="0">
                <a:latin typeface="+mn-lt"/>
              </a:rPr>
            </a:br>
            <a:br>
              <a:rPr lang="ru-RU" sz="3500" b="1" dirty="0">
                <a:latin typeface="+mn-lt"/>
              </a:rPr>
            </a:br>
            <a:r>
              <a:rPr lang="ru-RU" sz="2800" b="1" dirty="0">
                <a:solidFill>
                  <a:srgbClr val="39BEBD"/>
                </a:solidFill>
              </a:rPr>
              <a:t>ИТОГО:</a:t>
            </a:r>
            <a:r>
              <a:rPr lang="ru-RU" sz="2800" b="1" dirty="0">
                <a:solidFill>
                  <a:srgbClr val="D91C34"/>
                </a:solidFill>
              </a:rPr>
              <a:t> более 4 500 000 рублей ваш МЕСЯЧНЫЙ доход!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6B79B2-D119-C848-A2B5-4E6C49864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01703"/>
              </p:ext>
            </p:extLst>
          </p:nvPr>
        </p:nvGraphicFramePr>
        <p:xfrm>
          <a:off x="286439" y="551371"/>
          <a:ext cx="881349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146">
                  <a:extLst>
                    <a:ext uri="{9D8B030D-6E8A-4147-A177-3AD203B41FA5}">
                      <a16:colId xmlns:a16="http://schemas.microsoft.com/office/drawing/2014/main" val="3080932309"/>
                    </a:ext>
                  </a:extLst>
                </a:gridCol>
                <a:gridCol w="6860348">
                  <a:extLst>
                    <a:ext uri="{9D8B030D-6E8A-4147-A177-3AD203B41FA5}">
                      <a16:colId xmlns:a16="http://schemas.microsoft.com/office/drawing/2014/main" val="783982104"/>
                    </a:ext>
                  </a:extLst>
                </a:gridCol>
              </a:tblGrid>
              <a:tr h="28187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MLM</a:t>
                      </a:r>
                      <a:r>
                        <a:rPr lang="ru-RU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 бонус     = 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750 000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101277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Binar </a:t>
                      </a:r>
                      <a:r>
                        <a:rPr lang="ru-RU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бонус     =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500 000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34545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TEAM</a:t>
                      </a:r>
                      <a:r>
                        <a:rPr lang="ru-RU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 бонус    =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2 000 000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517802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General </a:t>
                      </a:r>
                      <a:r>
                        <a:rPr lang="ru-RU" sz="1800" b="1" dirty="0">
                          <a:solidFill>
                            <a:srgbClr val="39BEBD"/>
                          </a:solidFill>
                          <a:latin typeface="+mn-lt"/>
                        </a:rPr>
                        <a:t>бонус = 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1 400 000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92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1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92E755-DF0F-3E41-9CB4-E7632824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93" y="2211760"/>
            <a:ext cx="5742354" cy="1094154"/>
          </a:xfrm>
        </p:spPr>
        <p:txBody>
          <a:bodyPr>
            <a:normAutofit/>
          </a:bodyPr>
          <a:lstStyle/>
          <a:p>
            <a:r>
              <a:rPr lang="ru-RU" sz="5000" b="1" dirty="0">
                <a:latin typeface="+mn-lt"/>
              </a:rPr>
              <a:t>Т</a:t>
            </a:r>
            <a:r>
              <a:rPr lang="en" sz="5000" b="1" dirty="0">
                <a:latin typeface="+mn-lt"/>
              </a:rPr>
              <a:t>ravel club Armelle</a:t>
            </a:r>
            <a:endParaRPr lang="ru-RU" sz="50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7893" y="3282469"/>
            <a:ext cx="6940377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партнеры от квалификации </a:t>
            </a:r>
            <a:r>
              <a:rPr lang="en-US" dirty="0"/>
              <a:t>Leader </a:t>
            </a:r>
            <a:r>
              <a:rPr lang="ru-RU" dirty="0"/>
              <a:t>и выше приглашаются </a:t>
            </a:r>
            <a:br>
              <a:rPr lang="ru-RU" dirty="0"/>
            </a:br>
            <a:r>
              <a:rPr lang="ru-RU" dirty="0"/>
              <a:t>в Т</a:t>
            </a:r>
            <a:r>
              <a:rPr lang="en" dirty="0"/>
              <a:t>ravel club</a:t>
            </a:r>
            <a:r>
              <a:rPr lang="ru-RU" dirty="0"/>
              <a:t>. Каждый год члены клуба путешествуют вместе </a:t>
            </a:r>
            <a:br>
              <a:rPr lang="ru-RU" dirty="0"/>
            </a:br>
            <a:r>
              <a:rPr lang="ru-RU" dirty="0"/>
              <a:t>с компанией</a:t>
            </a:r>
          </a:p>
          <a:p>
            <a:pPr>
              <a:spcBef>
                <a:spcPts val="1000"/>
              </a:spcBef>
            </a:pPr>
            <a:r>
              <a:rPr lang="ru-RU" dirty="0"/>
              <a:t>Формирование окружения, бесценное общение, вдохновение </a:t>
            </a:r>
            <a:br>
              <a:rPr lang="ru-RU" dirty="0"/>
            </a:br>
            <a:r>
              <a:rPr lang="ru-RU" dirty="0"/>
              <a:t>и инсайты – все это клуб путешествий </a:t>
            </a:r>
            <a:r>
              <a:rPr lang="en-US" dirty="0" err="1"/>
              <a:t>Armelle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05038" y="5228492"/>
            <a:ext cx="10230339" cy="1350994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37893" y="5361782"/>
            <a:ext cx="76981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</a:rPr>
              <a:t>Ближайшее путешествие уже планируется! Необходимо выполнить </a:t>
            </a:r>
            <a:r>
              <a:rPr lang="en-US" sz="2300" b="1" dirty="0">
                <a:solidFill>
                  <a:schemeClr val="bg1"/>
                </a:solidFill>
              </a:rPr>
              <a:t>Leader</a:t>
            </a:r>
            <a:r>
              <a:rPr lang="ru-RU" sz="2300" b="1" dirty="0">
                <a:solidFill>
                  <a:schemeClr val="bg1"/>
                </a:solidFill>
              </a:rPr>
              <a:t> 3 раза в </a:t>
            </a:r>
            <a:r>
              <a:rPr lang="ru-RU" sz="2300" b="1" dirty="0" err="1">
                <a:solidFill>
                  <a:schemeClr val="bg1"/>
                </a:solidFill>
              </a:rPr>
              <a:t>промо</a:t>
            </a:r>
            <a:r>
              <a:rPr lang="ru-RU" sz="2300" b="1" dirty="0">
                <a:solidFill>
                  <a:schemeClr val="bg1"/>
                </a:solidFill>
              </a:rPr>
              <a:t> период</a:t>
            </a:r>
          </a:p>
        </p:txBody>
      </p:sp>
      <p:pic>
        <p:nvPicPr>
          <p:cNvPr id="9" name="Рисунок 8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28" y="311597"/>
            <a:ext cx="2931528" cy="5236724"/>
          </a:xfrm>
          <a:prstGeom prst="rect">
            <a:avLst/>
          </a:prstGeom>
        </p:spPr>
      </p:pic>
      <p:pic>
        <p:nvPicPr>
          <p:cNvPr id="14" name="Рисунок 13" descr="arr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0" y="5298241"/>
            <a:ext cx="1569878" cy="1281245"/>
          </a:xfrm>
          <a:prstGeom prst="rect">
            <a:avLst/>
          </a:prstGeom>
        </p:spPr>
      </p:pic>
      <p:pic>
        <p:nvPicPr>
          <p:cNvPr id="15" name="Рисунок 14" descr="Travel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12" y="311596"/>
            <a:ext cx="3712345" cy="17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80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Con_Ros_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735" y="640872"/>
            <a:ext cx="1824694" cy="1824694"/>
          </a:xfrm>
          <a:prstGeom prst="rect">
            <a:avLst/>
          </a:prstGeom>
        </p:spPr>
      </p:pic>
      <p:pic>
        <p:nvPicPr>
          <p:cNvPr id="9" name="Рисунок 8" descr="ICon_Wih_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35" y="2781860"/>
            <a:ext cx="1786369" cy="17863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92248" y="828455"/>
            <a:ext cx="55301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solidFill>
                  <a:srgbClr val="D91C34"/>
                </a:solidFill>
              </a:rPr>
              <a:t>МЫ ГОВОРИМ «НЕТ»!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СЛОЖНЫМ И НЕПРОЗРАЧНЫМ МОТИВАЦИОННЫМ ПРОГРАММАМ!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92248" y="3040198"/>
            <a:ext cx="506122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solidFill>
                  <a:srgbClr val="D91C34"/>
                </a:solidFill>
              </a:rPr>
              <a:t>МЫ ГОВОРИМ «ДА»! </a:t>
            </a:r>
          </a:p>
          <a:p>
            <a:r>
              <a:rPr lang="ru-RU" sz="2300" b="1" dirty="0">
                <a:solidFill>
                  <a:schemeClr val="bg1"/>
                </a:solidFill>
              </a:rPr>
              <a:t>ДЕНЕЖНОМУ МАРКЕТИНГ-ПЛАНУ 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92248" y="5168963"/>
            <a:ext cx="732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 сами решаете, как распоряжаться вашим быстрорастущим доходом, что и когда покупать: автомобили, недвижимость, образование детям  и многое другое!</a:t>
            </a:r>
          </a:p>
        </p:txBody>
      </p:sp>
      <p:pic>
        <p:nvPicPr>
          <p:cNvPr id="14" name="Рисунок 13" descr="Logo-Armelle-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95" y="5294700"/>
            <a:ext cx="3233452" cy="10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27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BDE146-9298-F348-90E1-FDB3345C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61" y="390979"/>
            <a:ext cx="7659078" cy="1269739"/>
          </a:xfrm>
        </p:spPr>
        <p:txBody>
          <a:bodyPr anchor="t" anchorCtr="0">
            <a:noAutofit/>
          </a:bodyPr>
          <a:lstStyle/>
          <a:p>
            <a:pPr lvl="0"/>
            <a:r>
              <a:rPr lang="ru-RU" sz="4000" b="1" dirty="0">
                <a:latin typeface="+mn-lt"/>
              </a:rPr>
              <a:t>Маркетинг</a:t>
            </a:r>
            <a:r>
              <a:rPr lang="en-US" sz="4000" b="1" dirty="0">
                <a:latin typeface="+mn-lt"/>
              </a:rPr>
              <a:t>-</a:t>
            </a:r>
            <a:r>
              <a:rPr lang="ru-RU" sz="4000" b="1" dirty="0">
                <a:latin typeface="+mn-lt"/>
              </a:rPr>
              <a:t>план </a:t>
            </a:r>
            <a:r>
              <a:rPr lang="en-US" sz="4000" b="1" dirty="0" err="1">
                <a:latin typeface="+mn-lt"/>
              </a:rPr>
              <a:t>Armelle</a:t>
            </a:r>
            <a:r>
              <a:rPr lang="en-US" sz="4000" b="1" dirty="0">
                <a:latin typeface="+mn-lt"/>
              </a:rPr>
              <a:t> </a:t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дает мотивацию для:</a:t>
            </a:r>
          </a:p>
        </p:txBody>
      </p:sp>
      <p:pic>
        <p:nvPicPr>
          <p:cNvPr id="6" name="Рисунок 5" descr="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1661" y="2110154"/>
            <a:ext cx="6815015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/>
              <a:t>Потребления  и продаж </a:t>
            </a:r>
            <a:r>
              <a:rPr lang="en" sz="2500" b="1" dirty="0"/>
              <a:t>Cashback</a:t>
            </a:r>
            <a:endParaRPr lang="ru-RU" sz="2500" b="1" dirty="0"/>
          </a:p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 err="1"/>
              <a:t>Рекрутинга</a:t>
            </a:r>
            <a:r>
              <a:rPr lang="ru-RU" sz="2500" dirty="0"/>
              <a:t> </a:t>
            </a:r>
            <a:r>
              <a:rPr lang="en" sz="2500" b="1" dirty="0"/>
              <a:t>Recruit</a:t>
            </a:r>
            <a:r>
              <a:rPr lang="ru-RU" sz="2500" b="1" dirty="0"/>
              <a:t> </a:t>
            </a:r>
            <a:r>
              <a:rPr lang="en-US" sz="2500" b="1" dirty="0"/>
              <a:t>bonus</a:t>
            </a:r>
            <a:r>
              <a:rPr lang="ru-RU" sz="2500" b="1" dirty="0"/>
              <a:t> </a:t>
            </a:r>
          </a:p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/>
              <a:t>Создания сети клиентов </a:t>
            </a:r>
            <a:r>
              <a:rPr lang="ru-RU" sz="2500" b="1" dirty="0"/>
              <a:t>М</a:t>
            </a:r>
            <a:r>
              <a:rPr lang="en-US" sz="2500" b="1" dirty="0"/>
              <a:t>L</a:t>
            </a:r>
            <a:r>
              <a:rPr lang="ru-RU" sz="2500" b="1" dirty="0"/>
              <a:t>М </a:t>
            </a:r>
            <a:r>
              <a:rPr lang="en" sz="2500" b="1" dirty="0"/>
              <a:t>bonus</a:t>
            </a:r>
            <a:endParaRPr lang="ru-RU" sz="2500" b="1" dirty="0"/>
          </a:p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/>
              <a:t>Создания  сети </a:t>
            </a:r>
            <a:r>
              <a:rPr lang="ru-RU" sz="2500" dirty="0" err="1"/>
              <a:t>бизнес-партнеров</a:t>
            </a:r>
            <a:r>
              <a:rPr lang="ru-RU" sz="2500" dirty="0"/>
              <a:t> </a:t>
            </a:r>
            <a:r>
              <a:rPr lang="en" sz="2500" b="1" dirty="0"/>
              <a:t>Binar</a:t>
            </a:r>
            <a:r>
              <a:rPr lang="ru-RU" sz="2500" b="1" dirty="0"/>
              <a:t> </a:t>
            </a:r>
            <a:r>
              <a:rPr lang="en-US" sz="2500" b="1" dirty="0"/>
              <a:t>bonus</a:t>
            </a:r>
            <a:endParaRPr lang="ru-RU" sz="2500" b="1" dirty="0"/>
          </a:p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/>
              <a:t>Роста доходов в команде </a:t>
            </a:r>
            <a:r>
              <a:rPr lang="en" sz="2500" b="1" dirty="0"/>
              <a:t>Team bonus</a:t>
            </a:r>
            <a:r>
              <a:rPr lang="ru-RU" sz="2500" b="1" dirty="0"/>
              <a:t> </a:t>
            </a:r>
          </a:p>
          <a:p>
            <a:pPr marL="265113" lvl="0" indent="-265113">
              <a:spcBef>
                <a:spcPts val="2500"/>
              </a:spcBef>
              <a:buClr>
                <a:srgbClr val="39BEBD"/>
              </a:buClr>
              <a:buFont typeface="Arial" pitchFamily="34" charset="0"/>
              <a:buChar char="•"/>
            </a:pPr>
            <a:r>
              <a:rPr lang="ru-RU" sz="2500" dirty="0"/>
              <a:t>Работы с лидерами </a:t>
            </a:r>
            <a:r>
              <a:rPr lang="en" sz="2500" b="1" dirty="0"/>
              <a:t>General bonus</a:t>
            </a:r>
            <a:r>
              <a:rPr lang="ru-RU" sz="2500" dirty="0"/>
              <a:t> </a:t>
            </a:r>
          </a:p>
        </p:txBody>
      </p:sp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15" y="390979"/>
            <a:ext cx="4532385" cy="57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4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1" y="638037"/>
            <a:ext cx="5660148" cy="5559563"/>
          </a:xfrm>
          <a:prstGeom prst="rect">
            <a:avLst/>
          </a:prstGeom>
        </p:spPr>
      </p:pic>
      <p:pic>
        <p:nvPicPr>
          <p:cNvPr id="5" name="Рисунок 4" descr="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9" y="432314"/>
            <a:ext cx="1869395" cy="185017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9B8D56AC-7BCA-234D-ABE4-70F667F1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79" y="2743199"/>
            <a:ext cx="5410462" cy="37670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Пока другие оправдывают и навязывают бизнес Сетевого маркетинга современному миру, </a:t>
            </a:r>
            <a:r>
              <a:rPr lang="ru-RU" sz="2400" b="1" dirty="0"/>
              <a:t>мы делаем эту индустрию главным трендом  современной электронной коммерции!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ru-RU" sz="3500" b="1" dirty="0">
                <a:solidFill>
                  <a:srgbClr val="D91C34"/>
                </a:solidFill>
              </a:rPr>
              <a:t>МЫ ОПЕРЕДИЛИ ТРЕНДЫ </a:t>
            </a:r>
            <a:br>
              <a:rPr lang="ru-RU" sz="3500" b="1" dirty="0">
                <a:solidFill>
                  <a:srgbClr val="D91C34"/>
                </a:solidFill>
              </a:rPr>
            </a:br>
            <a:r>
              <a:rPr lang="ru-RU" sz="3500" b="1" dirty="0">
                <a:solidFill>
                  <a:srgbClr val="D91C34"/>
                </a:solidFill>
              </a:rPr>
              <a:t>В ЭВОЛЮЦИИ </a:t>
            </a:r>
            <a:br>
              <a:rPr lang="ru-RU" sz="3500" b="1" dirty="0">
                <a:solidFill>
                  <a:srgbClr val="D91C34"/>
                </a:solidFill>
              </a:rPr>
            </a:br>
            <a:r>
              <a:rPr lang="ru-RU" sz="3500" b="1" dirty="0">
                <a:solidFill>
                  <a:srgbClr val="D91C34"/>
                </a:solidFill>
              </a:rPr>
              <a:t>СЕТЕВОГО МАРКЕТИНГА!</a:t>
            </a:r>
          </a:p>
        </p:txBody>
      </p:sp>
    </p:spTree>
    <p:extLst>
      <p:ext uri="{BB962C8B-B14F-4D97-AF65-F5344CB8AC3E}">
        <p14:creationId xmlns:p14="http://schemas.microsoft.com/office/powerpoint/2010/main" val="2076858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-Armelle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41" y="592950"/>
            <a:ext cx="7385319" cy="2389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79891" y="3429000"/>
            <a:ext cx="8624168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ПРИМИТЕ РЕШЕНИЕ СТАТЬ ПАРТНЕРОМ </a:t>
            </a:r>
            <a:r>
              <a:rPr lang="en-US" sz="2700" b="1" dirty="0">
                <a:solidFill>
                  <a:schemeClr val="bg1"/>
                </a:solidFill>
              </a:rPr>
              <a:t>ARMELLE</a:t>
            </a:r>
            <a:r>
              <a:rPr lang="ru-RU" sz="2700" b="1" dirty="0">
                <a:solidFill>
                  <a:schemeClr val="bg1"/>
                </a:solidFill>
              </a:rPr>
              <a:t>!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Откройте дверь в будущее, где есть место любым возможностям: 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развитию 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финансовой свободе 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путешествиям </a:t>
            </a:r>
          </a:p>
          <a:p>
            <a:pPr marL="265113" indent="-265113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комфортной жизни, жизни в стиле </a:t>
            </a:r>
            <a:r>
              <a:rPr lang="en-US" sz="2000" b="1" dirty="0" err="1">
                <a:solidFill>
                  <a:schemeClr val="bg1"/>
                </a:solidFill>
              </a:rPr>
              <a:t>Armelle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14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BC08035-42F2-2F4C-9A8E-62DC396B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080" y="746224"/>
            <a:ext cx="5939645" cy="4078109"/>
          </a:xfrm>
        </p:spPr>
        <p:txBody>
          <a:bodyPr>
            <a:no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ru-RU" sz="2300" dirty="0">
                <a:solidFill>
                  <a:schemeClr val="bg1"/>
                </a:solidFill>
              </a:rPr>
              <a:t>Каждый довольный клиент имеет возможность стать успешным предпринимателем!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ru-RU" sz="2300" dirty="0">
                <a:solidFill>
                  <a:schemeClr val="bg1"/>
                </a:solidFill>
              </a:rPr>
              <a:t>Сетевой маркетинг популярный бизнес,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сотни серьезных и достойных компаний предлагают различные товары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и отличные условия сотрудничества. 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ru-RU" sz="2300" dirty="0">
                <a:solidFill>
                  <a:schemeClr val="bg1"/>
                </a:solidFill>
              </a:rPr>
              <a:t>Нужно просто выбрать ту компанию,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продвигать которую будет легко 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и комфортно!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63080" y="4867463"/>
            <a:ext cx="831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Как же выбрать компанию,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которая абсолютно вам подходит ? </a:t>
            </a:r>
          </a:p>
        </p:txBody>
      </p:sp>
      <p:pic>
        <p:nvPicPr>
          <p:cNvPr id="11" name="Рисунок 10" descr="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07" y="4823342"/>
            <a:ext cx="1533331" cy="1517568"/>
          </a:xfrm>
          <a:prstGeom prst="rect">
            <a:avLst/>
          </a:prstGeom>
        </p:spPr>
      </p:pic>
      <p:pic>
        <p:nvPicPr>
          <p:cNvPr id="7" name="Рисунок 6" descr="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196" y="492370"/>
            <a:ext cx="3726659" cy="56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15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4833-83C0-ED46-98EE-FE103E78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759" y="443581"/>
            <a:ext cx="9910809" cy="1593461"/>
          </a:xfrm>
        </p:spPr>
        <p:txBody>
          <a:bodyPr>
            <a:noAutofit/>
          </a:bodyPr>
          <a:lstStyle/>
          <a:p>
            <a:r>
              <a:rPr lang="ru-RU" sz="5000" b="1" dirty="0">
                <a:latin typeface="+mn-lt"/>
              </a:rPr>
              <a:t>Алгоритм оценки и выбора компании Сетевого маркетинга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6954" y="5560828"/>
            <a:ext cx="10285046" cy="1018658"/>
          </a:xfrm>
          <a:prstGeom prst="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E1DAB-9354-9644-BBFC-1A288D82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759" y="2383692"/>
            <a:ext cx="7519590" cy="2844801"/>
          </a:xfrm>
        </p:spPr>
        <p:txBody>
          <a:bodyPr>
            <a:noAutofit/>
          </a:bodyPr>
          <a:lstStyle/>
          <a:p>
            <a:pPr marL="265113" indent="-265113">
              <a:buClr>
                <a:srgbClr val="D91C34"/>
              </a:buClr>
              <a:buFont typeface="+mj-lt"/>
              <a:buAutoNum type="arabicPeriod"/>
            </a:pPr>
            <a:r>
              <a:rPr lang="ru-RU" sz="2000" b="1" dirty="0"/>
              <a:t>Продукт</a:t>
            </a:r>
          </a:p>
          <a:p>
            <a:pPr marL="265113" indent="-265113">
              <a:spcBef>
                <a:spcPts val="2000"/>
              </a:spcBef>
              <a:buClr>
                <a:srgbClr val="D91C34"/>
              </a:buClr>
              <a:buFont typeface="+mj-lt"/>
              <a:buAutoNum type="arabicPeriod"/>
            </a:pPr>
            <a:r>
              <a:rPr lang="ru-RU" sz="2000" b="1" dirty="0"/>
              <a:t>Компания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(маркетинг-план, условия ведения бизнеса и поддержки)</a:t>
            </a:r>
          </a:p>
          <a:p>
            <a:pPr marL="265113" indent="-265113">
              <a:spcBef>
                <a:spcPts val="2000"/>
              </a:spcBef>
              <a:buClr>
                <a:srgbClr val="D91C34"/>
              </a:buClr>
              <a:buFont typeface="+mj-lt"/>
              <a:buAutoNum type="arabicPeriod"/>
            </a:pPr>
            <a:r>
              <a:rPr lang="ru-RU" sz="2000" b="1" dirty="0"/>
              <a:t>Момент времени, выбор наставника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Все верно! НО! </a:t>
            </a:r>
          </a:p>
          <a:p>
            <a:pPr marL="0" indent="0">
              <a:buNone/>
            </a:pPr>
            <a:r>
              <a:rPr lang="ru-RU" sz="2000" dirty="0"/>
              <a:t>Выбрав отличную компанию с выгодным  продуктом, </a:t>
            </a:r>
            <a:br>
              <a:rPr lang="ru-RU" sz="2000" dirty="0"/>
            </a:br>
            <a:r>
              <a:rPr lang="ru-RU" sz="2000" dirty="0"/>
              <a:t>вам нужно будет продвигать ее среди тысяч конкурентов! </a:t>
            </a:r>
          </a:p>
        </p:txBody>
      </p:sp>
      <p:pic>
        <p:nvPicPr>
          <p:cNvPr id="7" name="Рисунок 6" descr="0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519474"/>
            <a:ext cx="1533331" cy="1517568"/>
          </a:xfrm>
          <a:prstGeom prst="rect">
            <a:avLst/>
          </a:prstGeom>
        </p:spPr>
      </p:pic>
      <p:pic>
        <p:nvPicPr>
          <p:cNvPr id="8" name="Рисунок 7" descr="arr_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5419065"/>
            <a:ext cx="1533331" cy="13105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0759" y="5656156"/>
            <a:ext cx="9628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2300" b="1" dirty="0">
                <a:solidFill>
                  <a:schemeClr val="bg1"/>
                </a:solidFill>
              </a:rPr>
              <a:t>Сегодня можно выбрать компанию, которая даст возможность </a:t>
            </a:r>
            <a:br>
              <a:rPr lang="ru-RU" sz="2300" b="1" dirty="0">
                <a:solidFill>
                  <a:schemeClr val="bg1"/>
                </a:solidFill>
              </a:rPr>
            </a:br>
            <a:r>
              <a:rPr lang="ru-RU" sz="2300" b="1" dirty="0">
                <a:solidFill>
                  <a:schemeClr val="bg1"/>
                </a:solidFill>
              </a:rPr>
              <a:t>зарабатывать на этой конкуренции!</a:t>
            </a:r>
          </a:p>
        </p:txBody>
      </p:sp>
      <p:pic>
        <p:nvPicPr>
          <p:cNvPr id="10" name="Рисунок 9" descr="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95" y="2037042"/>
            <a:ext cx="3132173" cy="3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F653D-5A2D-7449-ACE0-3C80587B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353" y="532746"/>
            <a:ext cx="6486770" cy="1325563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+mn-lt"/>
              </a:rPr>
              <a:t>Armelle – </a:t>
            </a:r>
            <a:r>
              <a:rPr lang="ru-RU" sz="3300" b="1" dirty="0">
                <a:latin typeface="+mn-lt"/>
              </a:rPr>
              <a:t>современная компания Сетевого маркетинга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B2609-D12F-8845-9000-290C8FC9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077" y="2296510"/>
            <a:ext cx="5502045" cy="4428526"/>
          </a:xfrm>
        </p:spPr>
        <p:txBody>
          <a:bodyPr>
            <a:noAutofit/>
          </a:bodyPr>
          <a:lstStyle/>
          <a:p>
            <a:pPr marL="0" indent="0">
              <a:buClr>
                <a:srgbClr val="D91C34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ФУНКЦИОНАЛЬНЫЕ ПРОДУКТЫ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ARMELLE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выполняют запросы современного человека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сфере красоты и здоровья!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500"/>
              </a:spcBef>
              <a:buClr>
                <a:srgbClr val="D91C34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ДОСТУПНЫЕ ДЛЯ КАЖДОГО УСЛОВИЯ БИЗНЕСА 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ПАРТНЕРСТВЕ С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ARMELLE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удовлетворяют желание увеличить доход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качество жизни!</a:t>
            </a:r>
          </a:p>
          <a:p>
            <a:pPr marL="0" indent="0">
              <a:spcBef>
                <a:spcPts val="500"/>
              </a:spcBef>
              <a:buClr>
                <a:srgbClr val="D91C34"/>
              </a:buClr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500"/>
              </a:spcBef>
              <a:buClr>
                <a:srgbClr val="D91C34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ВЫГОДНЫЙ МАРКЕТИНГ-ПЛАН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пошаговая система получения прибыли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сети продаж без финансовых рисков.</a:t>
            </a:r>
          </a:p>
          <a:p>
            <a:pPr marL="0" indent="0">
              <a:spcBef>
                <a:spcPts val="500"/>
              </a:spcBef>
              <a:buClr>
                <a:srgbClr val="D91C34"/>
              </a:buClr>
              <a:buNone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500"/>
              </a:spcBef>
              <a:buClr>
                <a:srgbClr val="D91C34"/>
              </a:buClr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ЭФФЕКТИВНОЕ ОБУЧЕНИЕ И ПОДДЕРЖКА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инструменты электронной коммерции,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 же система тренингов и ивентов,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сильная лидерская команда.</a:t>
            </a:r>
          </a:p>
        </p:txBody>
      </p:sp>
      <p:pic>
        <p:nvPicPr>
          <p:cNvPr id="5" name="Рисунок 4" descr="Logo-Armelle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95" y="532746"/>
            <a:ext cx="4482012" cy="1450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585" y="2367618"/>
            <a:ext cx="44371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E82F4F"/>
              </a:buClr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Armelle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продукты и компания,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абсолютно подходят всем,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кому важно быть  красивым, здоровым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состоятельным! </a:t>
            </a:r>
          </a:p>
          <a:p>
            <a:pPr>
              <a:spcBef>
                <a:spcPts val="1800"/>
              </a:spcBef>
              <a:buClr>
                <a:srgbClr val="E82F4F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 САМОЕ ГЛАВНОЕ: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Armelle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ты сможешь зарабатывать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только на потреблении продукции компании, а на гораздо более широком сегменте рынка!      </a:t>
            </a:r>
          </a:p>
          <a:p>
            <a:pPr>
              <a:spcBef>
                <a:spcPts val="1800"/>
              </a:spcBef>
              <a:buClr>
                <a:srgbClr val="E82F4F"/>
              </a:buClr>
            </a:pPr>
            <a:r>
              <a:rPr lang="ru-RU" sz="5000" b="1" dirty="0">
                <a:solidFill>
                  <a:srgbClr val="D91C34"/>
                </a:solidFill>
              </a:rPr>
              <a:t>ПОЧЕМУ? </a:t>
            </a:r>
          </a:p>
        </p:txBody>
      </p:sp>
      <p:pic>
        <p:nvPicPr>
          <p:cNvPr id="8" name="Рисунок 7" descr="ICon_Sin_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578" y="2283533"/>
            <a:ext cx="827974" cy="816146"/>
          </a:xfrm>
          <a:prstGeom prst="rect">
            <a:avLst/>
          </a:prstGeom>
        </p:spPr>
      </p:pic>
      <p:pic>
        <p:nvPicPr>
          <p:cNvPr id="9" name="Рисунок 8" descr="ICon_Sin_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578" y="3428999"/>
            <a:ext cx="827974" cy="684194"/>
          </a:xfrm>
          <a:prstGeom prst="rect">
            <a:avLst/>
          </a:prstGeom>
        </p:spPr>
      </p:pic>
      <p:pic>
        <p:nvPicPr>
          <p:cNvPr id="10" name="Рисунок 9" descr="ICon_Sin_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823" y="4476517"/>
            <a:ext cx="658820" cy="658820"/>
          </a:xfrm>
          <a:prstGeom prst="rect">
            <a:avLst/>
          </a:prstGeom>
        </p:spPr>
      </p:pic>
      <p:pic>
        <p:nvPicPr>
          <p:cNvPr id="11" name="Рисунок 10" descr="ICon_Sin_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920" y="5614684"/>
            <a:ext cx="706441" cy="688967"/>
          </a:xfrm>
          <a:prstGeom prst="rect">
            <a:avLst/>
          </a:prstGeom>
        </p:spPr>
      </p:pic>
      <p:pic>
        <p:nvPicPr>
          <p:cNvPr id="12" name="Рисунок 11" descr="arr_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448314" y="5397412"/>
            <a:ext cx="1372034" cy="13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05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CF78-0313-CF49-B995-387D371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87" y="138095"/>
            <a:ext cx="9203556" cy="120724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Marketplace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" sz="3600" b="1" dirty="0">
                <a:solidFill>
                  <a:schemeClr val="bg1"/>
                </a:solidFill>
                <a:latin typeface="+mn-lt"/>
              </a:rPr>
              <a:t>Armelle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это:</a:t>
            </a:r>
            <a:endParaRPr lang="ru-RU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EC3B7-D368-5E43-8D65-14D4CE8A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87" y="1090845"/>
            <a:ext cx="6770363" cy="549514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Эксклюзивные товары </a:t>
            </a:r>
            <a:r>
              <a:rPr lang="en-US" sz="2000" dirty="0">
                <a:solidFill>
                  <a:schemeClr val="bg1"/>
                </a:solidFill>
              </a:rPr>
              <a:t>Armelle</a:t>
            </a:r>
            <a:r>
              <a:rPr lang="ru-RU" sz="2000" dirty="0">
                <a:solidFill>
                  <a:schemeClr val="bg1"/>
                </a:solidFill>
              </a:rPr>
              <a:t>: парфюм, косметика, кофе , велнес-продукция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Вместе с продукцией Армэль продаются товары других брендов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Продажи  и продвижение всех товаров только  через  рекомендации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Каждый довольный клиент зарабатывает не только от продаж товаров Армэль, а от роста популярности всего магазина, формирует свою долю в прибыли всего МП!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Каждый продавец может иметь доход от продаж конкурентов на площадке!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Это не просто онлайн-гипермаркет – это  компания сетевого маркетинга  нового поколения где: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партнеры зарабатывают от продаж, не создавая своего продукта и бизнеса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продавцы успешно  продают, не вкладывая в продвижение и рекламу</a:t>
            </a:r>
          </a:p>
        </p:txBody>
      </p:sp>
      <p:pic>
        <p:nvPicPr>
          <p:cNvPr id="6" name="Рисунок 5" descr="00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36" y="1535344"/>
            <a:ext cx="4653987" cy="4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56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D9AB-12FE-C042-9994-DA9B556F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00" y="421424"/>
            <a:ext cx="9617765" cy="1073426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+mn-lt"/>
              </a:rPr>
              <a:t>Armelle</a:t>
            </a:r>
            <a:r>
              <a:rPr lang="en-US" sz="3000" b="1" dirty="0">
                <a:latin typeface="+mn-lt"/>
              </a:rPr>
              <a:t> </a:t>
            </a:r>
            <a:r>
              <a:rPr lang="ru-RU" sz="3000" b="1" dirty="0">
                <a:latin typeface="+mn-lt"/>
              </a:rPr>
              <a:t>–</a:t>
            </a:r>
            <a:r>
              <a:rPr lang="en-US" sz="3000" b="1" dirty="0">
                <a:latin typeface="+mn-lt"/>
              </a:rPr>
              <a:t> </a:t>
            </a:r>
            <a:r>
              <a:rPr lang="ru-RU" sz="3000" b="1" dirty="0">
                <a:latin typeface="+mn-lt"/>
              </a:rPr>
              <a:t>первый </a:t>
            </a:r>
            <a:r>
              <a:rPr lang="en-US" sz="3000" b="1" dirty="0">
                <a:latin typeface="+mn-lt"/>
              </a:rPr>
              <a:t>marketplace</a:t>
            </a:r>
            <a:r>
              <a:rPr lang="ru-RU" sz="3000" b="1" dirty="0">
                <a:latin typeface="+mn-lt"/>
              </a:rPr>
              <a:t>, развивающийся </a:t>
            </a:r>
            <a:br>
              <a:rPr lang="ru-RU" sz="3000" b="1" dirty="0">
                <a:latin typeface="+mn-lt"/>
              </a:rPr>
            </a:br>
            <a:r>
              <a:rPr lang="ru-RU" sz="3000" b="1" dirty="0">
                <a:latin typeface="+mn-lt"/>
              </a:rPr>
              <a:t>по принципу сетевого маркетинга!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CB990C-0A41-B947-B8E8-A7C798AD3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556187"/>
              </p:ext>
            </p:extLst>
          </p:nvPr>
        </p:nvGraphicFramePr>
        <p:xfrm>
          <a:off x="248575" y="1904337"/>
          <a:ext cx="60219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3E8551-7762-EE4A-B3C6-CE6B421BAD0D}"/>
              </a:ext>
            </a:extLst>
          </p:cNvPr>
          <p:cNvSpPr txBox="1"/>
          <p:nvPr/>
        </p:nvSpPr>
        <p:spPr>
          <a:xfrm>
            <a:off x="4349425" y="2650526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ПОКУПКИ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4E2B0-5EFC-3841-9953-3BCCB663AF96}"/>
              </a:ext>
            </a:extLst>
          </p:cNvPr>
          <p:cNvSpPr txBox="1"/>
          <p:nvPr/>
        </p:nvSpPr>
        <p:spPr>
          <a:xfrm>
            <a:off x="728941" y="371811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ПРИБЫЛЬ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0CC4F-1877-6E45-9F7A-5715B503FE28}"/>
              </a:ext>
            </a:extLst>
          </p:cNvPr>
          <p:cNvSpPr txBox="1"/>
          <p:nvPr/>
        </p:nvSpPr>
        <p:spPr>
          <a:xfrm>
            <a:off x="856655" y="4534359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ПОКУПКИ</a:t>
            </a:r>
          </a:p>
        </p:txBody>
      </p:sp>
      <p:graphicFrame>
        <p:nvGraphicFramePr>
          <p:cNvPr id="17" name="Объект 3">
            <a:extLst>
              <a:ext uri="{FF2B5EF4-FFF2-40B4-BE49-F238E27FC236}">
                <a16:creationId xmlns:a16="http://schemas.microsoft.com/office/drawing/2014/main" id="{6480823E-1F3D-2943-A0EE-6D7A91BB0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620786"/>
              </p:ext>
            </p:extLst>
          </p:nvPr>
        </p:nvGraphicFramePr>
        <p:xfrm>
          <a:off x="6270557" y="1904337"/>
          <a:ext cx="56791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1BF7937-779F-3B4F-8575-149A9FEAB873}"/>
              </a:ext>
            </a:extLst>
          </p:cNvPr>
          <p:cNvSpPr txBox="1"/>
          <p:nvPr/>
        </p:nvSpPr>
        <p:spPr>
          <a:xfrm>
            <a:off x="6611590" y="4534359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ПОКУПКИ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CE068-9401-5A4A-8ACA-A3E206B5D97F}"/>
              </a:ext>
            </a:extLst>
          </p:cNvPr>
          <p:cNvSpPr txBox="1"/>
          <p:nvPr/>
        </p:nvSpPr>
        <p:spPr>
          <a:xfrm>
            <a:off x="6420128" y="371811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ПРИБЫЛЬ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A09CF-F38B-CE4C-8222-EEDDBF03E43F}"/>
              </a:ext>
            </a:extLst>
          </p:cNvPr>
          <p:cNvSpPr txBox="1"/>
          <p:nvPr/>
        </p:nvSpPr>
        <p:spPr>
          <a:xfrm>
            <a:off x="10370751" y="2450471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ПОКУПКИ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25A2E-827D-7248-8735-803885D9CEF2}"/>
              </a:ext>
            </a:extLst>
          </p:cNvPr>
          <p:cNvSpPr txBox="1"/>
          <p:nvPr/>
        </p:nvSpPr>
        <p:spPr>
          <a:xfrm>
            <a:off x="10741573" y="384131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D91C34"/>
                </a:solidFill>
              </a:rPr>
              <a:t>ПРИБЫЛЬ</a:t>
            </a:r>
          </a:p>
        </p:txBody>
      </p:sp>
      <p:pic>
        <p:nvPicPr>
          <p:cNvPr id="21" name="Рисунок 20" descr="000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575" y="221300"/>
            <a:ext cx="1533331" cy="1517568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030900" y="3414564"/>
            <a:ext cx="826114" cy="1812844"/>
            <a:chOff x="2030900" y="3414564"/>
            <a:chExt cx="826114" cy="1812844"/>
          </a:xfrm>
        </p:grpSpPr>
        <p:sp>
          <p:nvSpPr>
            <p:cNvPr id="26" name="Выгнутая влево стрелка 25"/>
            <p:cNvSpPr/>
            <p:nvPr/>
          </p:nvSpPr>
          <p:spPr>
            <a:xfrm flipV="1">
              <a:off x="2030900" y="3414564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Выгнутая влево стрелка 26"/>
            <p:cNvSpPr/>
            <p:nvPr/>
          </p:nvSpPr>
          <p:spPr>
            <a:xfrm flipH="1">
              <a:off x="2306271" y="3841310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Выгнутая влево стрелка 27"/>
          <p:cNvSpPr/>
          <p:nvPr/>
        </p:nvSpPr>
        <p:spPr>
          <a:xfrm flipH="1" flipV="1">
            <a:off x="3914460" y="2492175"/>
            <a:ext cx="550743" cy="1386098"/>
          </a:xfrm>
          <a:prstGeom prst="curvedRightArrow">
            <a:avLst/>
          </a:prstGeom>
          <a:solidFill>
            <a:srgbClr val="D9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98708" y="3438009"/>
            <a:ext cx="826114" cy="1812844"/>
            <a:chOff x="2030900" y="3414564"/>
            <a:chExt cx="826114" cy="1812844"/>
          </a:xfrm>
        </p:grpSpPr>
        <p:sp>
          <p:nvSpPr>
            <p:cNvPr id="31" name="Выгнутая влево стрелка 30"/>
            <p:cNvSpPr/>
            <p:nvPr/>
          </p:nvSpPr>
          <p:spPr>
            <a:xfrm flipV="1">
              <a:off x="2030900" y="3414564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Выгнутая влево стрелка 31"/>
            <p:cNvSpPr/>
            <p:nvPr/>
          </p:nvSpPr>
          <p:spPr>
            <a:xfrm flipH="1">
              <a:off x="2306271" y="3841310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9821674" y="2531587"/>
            <a:ext cx="826114" cy="1812844"/>
            <a:chOff x="2030900" y="3414564"/>
            <a:chExt cx="826114" cy="1812844"/>
          </a:xfrm>
        </p:grpSpPr>
        <p:sp>
          <p:nvSpPr>
            <p:cNvPr id="34" name="Выгнутая влево стрелка 33"/>
            <p:cNvSpPr/>
            <p:nvPr/>
          </p:nvSpPr>
          <p:spPr>
            <a:xfrm flipV="1">
              <a:off x="2030900" y="3414564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Выгнутая влево стрелка 34"/>
            <p:cNvSpPr/>
            <p:nvPr/>
          </p:nvSpPr>
          <p:spPr>
            <a:xfrm flipH="1">
              <a:off x="2306271" y="3841310"/>
              <a:ext cx="550743" cy="1386098"/>
            </a:xfrm>
            <a:prstGeom prst="curvedRightArrow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2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18121" y="314756"/>
            <a:ext cx="3024554" cy="3024554"/>
            <a:chOff x="4743938" y="1867877"/>
            <a:chExt cx="3024554" cy="3024554"/>
          </a:xfrm>
        </p:grpSpPr>
        <p:sp>
          <p:nvSpPr>
            <p:cNvPr id="4" name="Овал 3"/>
            <p:cNvSpPr/>
            <p:nvPr/>
          </p:nvSpPr>
          <p:spPr>
            <a:xfrm>
              <a:off x="4743938" y="1867877"/>
              <a:ext cx="3024554" cy="3024554"/>
            </a:xfrm>
            <a:prstGeom prst="ellipse">
              <a:avLst/>
            </a:prstGeom>
            <a:solidFill>
              <a:srgbClr val="D91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43938" y="3759176"/>
              <a:ext cx="302455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300" b="1" dirty="0">
                  <a:solidFill>
                    <a:schemeClr val="bg1"/>
                  </a:solidFill>
                </a:rPr>
                <a:t>ДОХОД ПАРТНЕРА</a:t>
              </a:r>
            </a:p>
            <a:p>
              <a:pPr lvl="0" algn="ctr"/>
              <a:r>
                <a:rPr lang="en-US" sz="2300" b="1" dirty="0">
                  <a:solidFill>
                    <a:schemeClr val="bg1"/>
                  </a:solidFill>
                </a:rPr>
                <a:t>ARMELLE</a:t>
              </a:r>
              <a:endParaRPr lang="ru-RU" sz="23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Рисунок 5" descr="мани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8410" y="2138385"/>
              <a:ext cx="1435611" cy="1440183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622508" y="4158366"/>
            <a:ext cx="3180862" cy="2313354"/>
          </a:xfrm>
          <a:prstGeom prst="round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9967" y="4158366"/>
            <a:ext cx="3180862" cy="2313354"/>
          </a:xfrm>
          <a:prstGeom prst="round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5247" y="4158366"/>
            <a:ext cx="3180862" cy="2313354"/>
          </a:xfrm>
          <a:prstGeom prst="roundRect">
            <a:avLst/>
          </a:prstGeom>
          <a:solidFill>
            <a:srgbClr val="39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>
            <a:off x="1998016" y="1547446"/>
            <a:ext cx="1680307" cy="2498342"/>
          </a:xfrm>
          <a:prstGeom prst="bentArrow">
            <a:avLst/>
          </a:prstGeom>
          <a:noFill/>
          <a:ln w="57150">
            <a:solidFill>
              <a:srgbClr val="D91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H="1">
            <a:off x="8465246" y="1547446"/>
            <a:ext cx="1680307" cy="2498342"/>
          </a:xfrm>
          <a:prstGeom prst="bentArrow">
            <a:avLst/>
          </a:prstGeom>
          <a:noFill/>
          <a:ln w="57150">
            <a:solidFill>
              <a:srgbClr val="D91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735722" y="3458307"/>
            <a:ext cx="789353" cy="587481"/>
          </a:xfrm>
          <a:prstGeom prst="upArrow">
            <a:avLst/>
          </a:prstGeom>
          <a:noFill/>
          <a:ln w="57150">
            <a:solidFill>
              <a:srgbClr val="D91C3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7579" y="4995166"/>
            <a:ext cx="2558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Рост и развитие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сети партнеров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39967" y="4533501"/>
            <a:ext cx="31808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Потребление товаров бренда </a:t>
            </a:r>
            <a:r>
              <a:rPr lang="en-US" sz="2000" b="1" dirty="0">
                <a:solidFill>
                  <a:schemeClr val="bg1"/>
                </a:solidFill>
              </a:rPr>
              <a:t>Armelle</a:t>
            </a:r>
            <a:r>
              <a:rPr lang="ru-RU" sz="2000" b="1" dirty="0">
                <a:solidFill>
                  <a:schemeClr val="bg1"/>
                </a:solidFill>
              </a:rPr>
              <a:t> и других брендов </a:t>
            </a:r>
            <a:r>
              <a:rPr lang="en-US" sz="2000" b="1" dirty="0">
                <a:solidFill>
                  <a:schemeClr val="bg1"/>
                </a:solidFill>
              </a:rPr>
              <a:t>marketplace </a:t>
            </a:r>
            <a:r>
              <a:rPr lang="ru-RU" sz="2000" b="1" dirty="0">
                <a:solidFill>
                  <a:schemeClr val="bg1"/>
                </a:solidFill>
              </a:rPr>
              <a:t>партнером и его сетью потребителей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65247" y="4687390"/>
            <a:ext cx="3180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Размещение новых продавцов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en-US" sz="2000" b="1" dirty="0">
                <a:solidFill>
                  <a:schemeClr val="bg1"/>
                </a:solidFill>
              </a:rPr>
              <a:t>marketplace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Armelle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8771</TotalTime>
  <Words>3211</Words>
  <Application>Microsoft Office PowerPoint</Application>
  <PresentationFormat>Широкоэкранный</PresentationFormat>
  <Paragraphs>589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Как создать свой  прибыльный бизнес </vt:lpstr>
      <vt:lpstr>Сетевой маркетинг </vt:lpstr>
      <vt:lpstr>Презентация PowerPoint</vt:lpstr>
      <vt:lpstr>Алгоритм оценки и выбора компании Сетевого маркетинга </vt:lpstr>
      <vt:lpstr>Armelle – современная компания Сетевого маркетинга</vt:lpstr>
      <vt:lpstr>Marketplace Armelle это:</vt:lpstr>
      <vt:lpstr>Armelle – первый marketplace, развивающийся  по принципу сетевого маркетинга!</vt:lpstr>
      <vt:lpstr>Презентация PowerPoint</vt:lpstr>
      <vt:lpstr>Маркетинг-план Armelle– это стратегия успешного развития вашего бизнеса в партнерстве с сильным брендом!</vt:lpstr>
      <vt:lpstr>Презентация PowerPoint</vt:lpstr>
      <vt:lpstr>Стать партнером – просто: сделайте покупку любых продуктов Armelle</vt:lpstr>
      <vt:lpstr>Пример активации на 30 баллов Россия и Казахстан</vt:lpstr>
      <vt:lpstr>Вход в бизнес при покупке презентера </vt:lpstr>
      <vt:lpstr>CASHBACK  доход от прямых продаж и потребления</vt:lpstr>
      <vt:lpstr>RECRUIT BONUS   за активацию личного  нового партнера</vt:lpstr>
      <vt:lpstr>Мощный рекрутинговый бонус</vt:lpstr>
      <vt:lpstr>Презентация PowerPoint</vt:lpstr>
      <vt:lpstr>Оборот в баллах на уровне ✖ % ✖ 58 Рассмотрим пример 2150 баллов группового оборота распределено на 6 уровнях структуры </vt:lpstr>
      <vt:lpstr>Оборот в баллах на уровне ✖ % ✖ 406 Рассмотрим пример 2150 баллов группового оборота распределено на 6 уровнях структуры </vt:lpstr>
      <vt:lpstr>Доход по MLM bonus в модели 5-25-125, при среднем ЛО партнера 30 б  равен  750 810 ₽  или 5 255 670 тенге! </vt:lpstr>
      <vt:lpstr>BINAR BONUS доход от командного товарооборота бизнес-структуры  получают партнеры выполнившие условия:</vt:lpstr>
      <vt:lpstr>BINAR BONUS</vt:lpstr>
      <vt:lpstr>Презентация PowerPoint</vt:lpstr>
      <vt:lpstr>Презентация PowerPoint</vt:lpstr>
      <vt:lpstr>Презентация PowerPoint</vt:lpstr>
      <vt:lpstr>Карьера Armelle </vt:lpstr>
      <vt:lpstr>Business Partner первая квалификация в карьере</vt:lpstr>
      <vt:lpstr>TEAM BONUS  доход от доходов Business Partner вашей команды</vt:lpstr>
      <vt:lpstr>TEAM BONUS  </vt:lpstr>
      <vt:lpstr>Пример начисления Team bonus </vt:lpstr>
      <vt:lpstr>Пример начисления Team bonus </vt:lpstr>
      <vt:lpstr>Презентация PowerPoint</vt:lpstr>
      <vt:lpstr>Ваша команда 20 000 активных партнеров, где каждый делает 30 б ЛО в месяц.     ИТОГО: более 4 500 000 рублей ваш МЕСЯЧНЫЙ доход!</vt:lpstr>
      <vt:lpstr>Тravel club Armelle</vt:lpstr>
      <vt:lpstr>Презентация PowerPoint</vt:lpstr>
      <vt:lpstr>Маркетинг-план Armelle  дает мотивацию для: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план</dc:title>
  <dc:creator>Александра Шудегова</dc:creator>
  <cp:lastModifiedBy>Александра Шудегова</cp:lastModifiedBy>
  <cp:revision>175</cp:revision>
  <dcterms:created xsi:type="dcterms:W3CDTF">2022-02-01T14:17:41Z</dcterms:created>
  <dcterms:modified xsi:type="dcterms:W3CDTF">2022-11-10T15:36:27Z</dcterms:modified>
</cp:coreProperties>
</file>