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sldIdLst>
    <p:sldId id="257" r:id="rId2"/>
    <p:sldId id="258" r:id="rId3"/>
    <p:sldId id="259" r:id="rId4"/>
    <p:sldId id="260" r:id="rId5"/>
    <p:sldId id="261" r:id="rId6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52" d="100"/>
          <a:sy n="52" d="100"/>
        </p:scale>
        <p:origin x="-2274" y="-8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16523" y="1828800"/>
            <a:ext cx="6172200" cy="24384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83F09-4C01-41B2-A671-8B584D561934}" type="datetimeFigureOut">
              <a:rPr lang="ru-RU" smtClean="0"/>
              <a:pPr/>
              <a:t>07.01.2023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99A77-774C-4F28-A3C5-E102172ACED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028700" y="4442264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83F09-4C01-41B2-A671-8B584D561934}" type="datetimeFigureOut">
              <a:rPr lang="ru-RU" smtClean="0"/>
              <a:pPr/>
              <a:t>07.01.2023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99A77-774C-4F28-A3C5-E102172AC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83F09-4C01-41B2-A671-8B584D561934}" type="datetimeFigureOut">
              <a:rPr lang="ru-RU" smtClean="0"/>
              <a:pPr/>
              <a:t>07.01.2023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99A77-774C-4F28-A3C5-E102172AC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83F09-4C01-41B2-A671-8B584D561934}" type="datetimeFigureOut">
              <a:rPr lang="ru-RU" smtClean="0"/>
              <a:pPr/>
              <a:t>07.01.2023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99A77-774C-4F28-A3C5-E102172AC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0150" y="812800"/>
            <a:ext cx="5314950" cy="24384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00150" y="3343715"/>
            <a:ext cx="5314950" cy="2012949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83F09-4C01-41B2-A671-8B584D561934}" type="datetimeFigureOut">
              <a:rPr lang="ru-RU" smtClean="0"/>
              <a:pPr/>
              <a:t>07.01.2023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943600" y="8555568"/>
            <a:ext cx="571500" cy="486833"/>
          </a:xfrm>
        </p:spPr>
        <p:txBody>
          <a:bodyPr/>
          <a:lstStyle/>
          <a:p>
            <a:fld id="{15599A77-774C-4F28-A3C5-E102172AC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83F09-4C01-41B2-A671-8B584D561934}" type="datetimeFigureOut">
              <a:rPr lang="ru-RU" smtClean="0"/>
              <a:pPr/>
              <a:t>07.01.2023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99A77-774C-4F28-A3C5-E102172AC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83769" y="2046817"/>
            <a:ext cx="303133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42900" y="3149601"/>
            <a:ext cx="303014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3149601"/>
            <a:ext cx="303133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83F09-4C01-41B2-A671-8B584D561934}" type="datetimeFigureOut">
              <a:rPr lang="ru-RU" smtClean="0"/>
              <a:pPr/>
              <a:t>07.01.2023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99A77-774C-4F28-A3C5-E102172AC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83F09-4C01-41B2-A671-8B584D561934}" type="datetimeFigureOut">
              <a:rPr lang="ru-RU" smtClean="0"/>
              <a:pPr/>
              <a:t>07.01.2023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99A77-774C-4F28-A3C5-E102172AC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83F09-4C01-41B2-A671-8B584D561934}" type="datetimeFigureOut">
              <a:rPr lang="ru-RU" smtClean="0"/>
              <a:pPr/>
              <a:t>07.01.2023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99A77-774C-4F28-A3C5-E102172AC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42900" y="2032001"/>
            <a:ext cx="2256235" cy="6136217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83F09-4C01-41B2-A671-8B584D561934}" type="datetimeFigureOut">
              <a:rPr lang="ru-RU" smtClean="0"/>
              <a:pPr/>
              <a:t>07.01.2023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99A77-774C-4F28-A3C5-E102172AC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812800"/>
            <a:ext cx="4114800" cy="696384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71600" y="2442633"/>
            <a:ext cx="4114800" cy="52832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71600" y="1555716"/>
            <a:ext cx="4114800" cy="707136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83F09-4C01-41B2-A671-8B584D561934}" type="datetimeFigureOut">
              <a:rPr lang="ru-RU" smtClean="0"/>
              <a:pPr/>
              <a:t>07.01.2023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99A77-774C-4F28-A3C5-E102172AC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6172200" cy="62788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342900" y="8555568"/>
            <a:ext cx="1600200" cy="486833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2083F09-4C01-41B2-A671-8B584D561934}" type="datetimeFigureOut">
              <a:rPr lang="ru-RU" smtClean="0"/>
              <a:pPr/>
              <a:t>07.01.2023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343150" y="8555568"/>
            <a:ext cx="2171700" cy="486833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5943600" y="8555568"/>
            <a:ext cx="571500" cy="486833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5599A77-774C-4F28-A3C5-E102172AC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armelle.world/ru/ru/register/7030673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lk.armelle.world/logi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3845776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1. Пройдите по ссылке (скопируйте в строку браузера)</a:t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en-US" sz="2800" dirty="0" smtClean="0">
                <a:solidFill>
                  <a:srgbClr val="002060"/>
                </a:solidFill>
                <a:hlinkClick r:id="rId2"/>
              </a:rPr>
              <a:t>https://armelle.world/ru/ru/register/70306734</a:t>
            </a: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>2</a:t>
            </a:r>
            <a:r>
              <a:rPr lang="ru-RU" sz="2800" dirty="0" smtClean="0">
                <a:solidFill>
                  <a:srgbClr val="002060"/>
                </a:solidFill>
              </a:rPr>
              <a:t>. Подтвердите, что Вашим консультантом является Анипенко Леонид - ДА</a:t>
            </a: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5" name="Содержимое 4" descr="22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060848" y="4101049"/>
            <a:ext cx="2376264" cy="504295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2405616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3</a:t>
            </a:r>
            <a:r>
              <a:rPr lang="ru-RU" sz="2800" dirty="0" smtClean="0">
                <a:solidFill>
                  <a:srgbClr val="002060"/>
                </a:solidFill>
              </a:rPr>
              <a:t>. </a:t>
            </a:r>
            <a:r>
              <a:rPr lang="ru-RU" sz="2800" dirty="0" smtClean="0">
                <a:solidFill>
                  <a:srgbClr val="002060"/>
                </a:solidFill>
              </a:rPr>
              <a:t>Заполните поля формы регистрации, поставьте две галочки «Согласен» и жмите РЕГИСТРАЦИЯ</a:t>
            </a: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8" name="Содержимое 7" descr="222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04665" y="2089591"/>
            <a:ext cx="2808311" cy="6240692"/>
          </a:xfrm>
        </p:spPr>
      </p:pic>
      <p:pic>
        <p:nvPicPr>
          <p:cNvPr id="9" name="Рисунок 8" descr="2222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01009" y="2051720"/>
            <a:ext cx="2819113" cy="626469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2405616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5. Ура! Вы зарегистрировались! В СМС Вы получили логин и пароль, сразу сохраните эти данные, выпишите на листочек!</a:t>
            </a: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14" name="Содержимое 13" descr="1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16323" y="2133600"/>
            <a:ext cx="2825353" cy="62785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2656" y="683568"/>
            <a:ext cx="6182444" cy="8208912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6. Жмите кнопку «Зайти в личный кабинет» или пройдите по ссылке: </a:t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hlinkClick r:id="rId2"/>
              </a:rPr>
              <a:t>https://</a:t>
            </a:r>
            <a:r>
              <a:rPr lang="en-US" sz="2400" dirty="0" smtClean="0">
                <a:solidFill>
                  <a:srgbClr val="002060"/>
                </a:solidFill>
                <a:hlinkClick r:id="rId2"/>
              </a:rPr>
              <a:t>lk.armelle.world/login</a:t>
            </a: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7. Введите логин и пароль из СМС. </a:t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8. Вы в личном кабинете </a:t>
            </a:r>
            <a:r>
              <a:rPr lang="en-US" sz="2400" dirty="0" err="1" smtClean="0">
                <a:solidFill>
                  <a:srgbClr val="002060"/>
                </a:solidFill>
              </a:rPr>
              <a:t>Armelle</a:t>
            </a:r>
            <a:r>
              <a:rPr lang="ru-RU" sz="2400" dirty="0" smtClean="0">
                <a:solidFill>
                  <a:srgbClr val="002060"/>
                </a:solidFill>
              </a:rPr>
              <a:t>! Пока Ваш статус: Клиент. Вы можете формировать любые заказы и получать </a:t>
            </a:r>
            <a:r>
              <a:rPr lang="ru-RU" sz="2400" dirty="0" err="1" smtClean="0">
                <a:solidFill>
                  <a:srgbClr val="002060"/>
                </a:solidFill>
              </a:rPr>
              <a:t>кэшбэк</a:t>
            </a:r>
            <a:r>
              <a:rPr lang="ru-RU" sz="2400" dirty="0" smtClean="0">
                <a:solidFill>
                  <a:srgbClr val="002060"/>
                </a:solidFill>
              </a:rPr>
              <a:t> 5</a:t>
            </a:r>
            <a:r>
              <a:rPr lang="en-US" sz="2400" dirty="0" smtClean="0">
                <a:solidFill>
                  <a:srgbClr val="002060"/>
                </a:solidFill>
              </a:rPr>
              <a:t>%</a:t>
            </a:r>
            <a:r>
              <a:rPr lang="ru-RU" sz="2400" dirty="0" smtClean="0">
                <a:solidFill>
                  <a:srgbClr val="002060"/>
                </a:solidFill>
              </a:rPr>
              <a:t> (и использовать его для оплаты следующего заказа)</a:t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9. Если Вы хотите поменять статус на Партнёр (</a:t>
            </a:r>
            <a:r>
              <a:rPr lang="ru-RU" sz="2400" dirty="0" err="1" smtClean="0">
                <a:solidFill>
                  <a:srgbClr val="002060"/>
                </a:solidFill>
              </a:rPr>
              <a:t>кэшбэк</a:t>
            </a:r>
            <a:r>
              <a:rPr lang="ru-RU" sz="2400" dirty="0" smtClean="0">
                <a:solidFill>
                  <a:srgbClr val="002060"/>
                </a:solidFill>
              </a:rPr>
              <a:t> 25%!!!) или затрудняетесь, как сделать первый заказ – подробные инструкции найдёте по ссылке:</a:t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 https://armelle-company.ru/documents </a:t>
            </a: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8526296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10. Если у Вас возникли вопросы или затруднения, напишите мне сообщение и я с Вами свяжусь:</a:t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 </a:t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en-US" sz="2400" dirty="0" smtClean="0"/>
              <a:t>armelle-company@yandex.ru</a:t>
            </a:r>
            <a:r>
              <a:rPr lang="en-US" sz="2400" dirty="0" smtClean="0"/>
              <a:t> 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dirty="0" err="1" smtClean="0"/>
              <a:t>WhatsApp</a:t>
            </a:r>
            <a:r>
              <a:rPr lang="ru-RU" sz="2400" dirty="0" smtClean="0"/>
              <a:t> </a:t>
            </a:r>
            <a:r>
              <a:rPr lang="ru-RU" sz="2400" dirty="0" smtClean="0"/>
              <a:t> </a:t>
            </a:r>
            <a:r>
              <a:rPr lang="en-US" sz="2400" dirty="0" err="1" smtClean="0"/>
              <a:t>Viber</a:t>
            </a:r>
            <a:r>
              <a:rPr lang="ru-RU" sz="2400" dirty="0" smtClean="0"/>
              <a:t> 89092599298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dirty="0" smtClean="0"/>
              <a:t>Telegram</a:t>
            </a:r>
            <a:r>
              <a:rPr lang="ru-RU" sz="2400" dirty="0" smtClean="0"/>
              <a:t> </a:t>
            </a:r>
            <a:r>
              <a:rPr lang="en-US" sz="2400" dirty="0" smtClean="0"/>
              <a:t>armelle70080883</a:t>
            </a: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>Спасибо, что выбрали нас!</a:t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>Удачного старта!</a:t>
            </a: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212</TotalTime>
  <Words>85</Words>
  <Application>Microsoft Office PowerPoint</Application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1. Пройдите по ссылке (скопируйте в строку браузера)  https://armelle.world/ru/ru/register/70306734 2. Подтвердите, что Вашим консультантом является Анипенко Леонид - ДА</vt:lpstr>
      <vt:lpstr>3. Заполните поля формы регистрации, поставьте две галочки «Согласен» и жмите РЕГИСТРАЦИЯ  </vt:lpstr>
      <vt:lpstr>5. Ура! Вы зарегистрировались! В СМС Вы получили логин и пароль, сразу сохраните эти данные, выпишите на листочек!  </vt:lpstr>
      <vt:lpstr>6. Жмите кнопку «Зайти в личный кабинет» или пройдите по ссылке:   https://lk.armelle.world/login  7. Введите логин и пароль из СМС.   8. Вы в личном кабинете Armelle! Пока Ваш статус: Клиент. Вы можете формировать любые заказы и получать кэшбэк 5% (и использовать его для оплаты следующего заказа)  9. Если Вы хотите поменять статус на Партнёр (кэшбэк 25%!!!) или затрудняетесь, как сделать первый заказ – подробные инструкции найдёте по ссылке:   https://armelle-company.ru/documents     </vt:lpstr>
      <vt:lpstr>10. Если у Вас возникли вопросы или затруднения, напишите мне сообщение и я с Вами свяжусь:   armelle-company@yandex.ru   WhatsApp  Viber 89092599298  Telegram armelle70080883   Спасибо, что выбрали нас! Удачного старта!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333</dc:creator>
  <cp:lastModifiedBy>333</cp:lastModifiedBy>
  <cp:revision>43</cp:revision>
  <dcterms:created xsi:type="dcterms:W3CDTF">2022-12-03T15:06:30Z</dcterms:created>
  <dcterms:modified xsi:type="dcterms:W3CDTF">2023-01-07T12:25:17Z</dcterms:modified>
</cp:coreProperties>
</file>