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7" r:id="rId2"/>
    <p:sldId id="258" r:id="rId3"/>
    <p:sldId id="259" r:id="rId4"/>
    <p:sldId id="260" r:id="rId5"/>
    <p:sldId id="261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-2274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083F09-4C01-41B2-A671-8B584D561934}" type="datetimeFigureOut">
              <a:rPr lang="ru-RU" smtClean="0"/>
              <a:pPr/>
              <a:t>07.01.2023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armelle.world/ru/ru/register/7030673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k.armelle.world/logi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38457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1. Пройдите по ссылке (скопируйте в строку браузера)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  <a:hlinkClick r:id="rId2"/>
              </a:rPr>
              <a:t>https://armelle.world/ru/ru/register/70306734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2</a:t>
            </a:r>
            <a:r>
              <a:rPr lang="ru-RU" sz="2800" dirty="0" smtClean="0">
                <a:solidFill>
                  <a:srgbClr val="002060"/>
                </a:solidFill>
              </a:rPr>
              <a:t>. Подтвердите, что Вашим консультантом является Анипенко Леонид - ДА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22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60848" y="4101049"/>
            <a:ext cx="2376264" cy="50429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240561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3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  <a:r>
              <a:rPr lang="ru-RU" sz="2800" dirty="0" smtClean="0">
                <a:solidFill>
                  <a:srgbClr val="002060"/>
                </a:solidFill>
              </a:rPr>
              <a:t>Заполните поля формы регистрации, поставьте две галочки «Согласен» и жмите РЕГИСТРАЦИЯ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Содержимое 7" descr="22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4665" y="2089591"/>
            <a:ext cx="2808311" cy="6240692"/>
          </a:xfrm>
        </p:spPr>
      </p:pic>
      <p:pic>
        <p:nvPicPr>
          <p:cNvPr id="9" name="Рисунок 8" descr="222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1009" y="2051720"/>
            <a:ext cx="2819113" cy="62646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240561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5. Ура! Вы зарегистрировались! В СМС Вы получили логин и пароль, сразу сохраните эти данные, выпишите на листочек!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4" name="Содержимое 13" descr="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6323" y="2133600"/>
            <a:ext cx="2825353" cy="62785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683568"/>
            <a:ext cx="6182444" cy="820891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6. Жмите кнопку «Зайти в личный кабинет» или пройдите по ссылке: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hlinkClick r:id="rId2"/>
              </a:rPr>
              <a:t>https://</a:t>
            </a:r>
            <a:r>
              <a:rPr lang="en-US" sz="2400" dirty="0" smtClean="0">
                <a:solidFill>
                  <a:srgbClr val="002060"/>
                </a:solidFill>
                <a:hlinkClick r:id="rId2"/>
              </a:rPr>
              <a:t>lk.armelle.world/login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7. Введите логин и пароль из СМС.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8. Вы в личном кабинете </a:t>
            </a:r>
            <a:r>
              <a:rPr lang="en-US" sz="2400" dirty="0" err="1" smtClean="0">
                <a:solidFill>
                  <a:srgbClr val="002060"/>
                </a:solidFill>
              </a:rPr>
              <a:t>Armelle</a:t>
            </a:r>
            <a:r>
              <a:rPr lang="ru-RU" sz="2400" dirty="0" smtClean="0">
                <a:solidFill>
                  <a:srgbClr val="002060"/>
                </a:solidFill>
              </a:rPr>
              <a:t>! Пока Ваш статус: Клиент. Вы можете формировать любые заказы и получать </a:t>
            </a:r>
            <a:r>
              <a:rPr lang="ru-RU" sz="2400" dirty="0" err="1" smtClean="0">
                <a:solidFill>
                  <a:srgbClr val="002060"/>
                </a:solidFill>
              </a:rPr>
              <a:t>кэшбэк</a:t>
            </a:r>
            <a:r>
              <a:rPr lang="ru-RU" sz="2400" dirty="0" smtClean="0">
                <a:solidFill>
                  <a:srgbClr val="002060"/>
                </a:solidFill>
              </a:rPr>
              <a:t> 5</a:t>
            </a:r>
            <a:r>
              <a:rPr lang="en-US" sz="2400" dirty="0" smtClean="0">
                <a:solidFill>
                  <a:srgbClr val="002060"/>
                </a:solidFill>
              </a:rPr>
              <a:t>%</a:t>
            </a:r>
            <a:r>
              <a:rPr lang="ru-RU" sz="2400" dirty="0" smtClean="0">
                <a:solidFill>
                  <a:srgbClr val="002060"/>
                </a:solidFill>
              </a:rPr>
              <a:t> (и использовать его для оплаты следующего заказа)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9. Если Вы хотите поменять статус на Партнёр (</a:t>
            </a:r>
            <a:r>
              <a:rPr lang="ru-RU" sz="2400" dirty="0" err="1" smtClean="0">
                <a:solidFill>
                  <a:srgbClr val="002060"/>
                </a:solidFill>
              </a:rPr>
              <a:t>кэшбэк</a:t>
            </a:r>
            <a:r>
              <a:rPr lang="ru-RU" sz="2400" dirty="0" smtClean="0">
                <a:solidFill>
                  <a:srgbClr val="002060"/>
                </a:solidFill>
              </a:rPr>
              <a:t> 25%!!!) или затрудняетесь, как сделать первый заказ – подробные инструкции найдёте по ссылке: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https://armelle-company.ru/documents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52629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10. Если у Вас возникли вопросы или затруднения, напишите мне сообщение и я с Вами свяжусь: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en-US" sz="2400" dirty="0" smtClean="0"/>
              <a:t>armelle-company@yandex.ru</a:t>
            </a:r>
            <a:r>
              <a:rPr lang="en-US" sz="2400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err="1" smtClean="0"/>
              <a:t>WhatsApp</a:t>
            </a:r>
            <a:r>
              <a:rPr lang="ru-RU" sz="2400" dirty="0" smtClean="0"/>
              <a:t> </a:t>
            </a:r>
            <a:r>
              <a:rPr lang="ru-RU" sz="2400" dirty="0" smtClean="0"/>
              <a:t> </a:t>
            </a:r>
            <a:r>
              <a:rPr lang="en-US" sz="2400" dirty="0" err="1" smtClean="0"/>
              <a:t>Viber</a:t>
            </a:r>
            <a:r>
              <a:rPr lang="ru-RU" sz="2400" dirty="0" smtClean="0"/>
              <a:t> 89092599298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Telegram</a:t>
            </a:r>
            <a:r>
              <a:rPr lang="ru-RU" sz="2400" dirty="0" smtClean="0"/>
              <a:t> </a:t>
            </a:r>
            <a:r>
              <a:rPr lang="en-US" sz="2400" dirty="0" smtClean="0"/>
              <a:t>armelle70080883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Спасибо, что выбрали нас!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Удачного старта!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212</TotalTime>
  <Words>85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1. Пройдите по ссылке (скопируйте в строку браузера)  https://armelle.world/ru/ru/register/70306734 2. Подтвердите, что Вашим консультантом является Анипенко Леонид - ДА</vt:lpstr>
      <vt:lpstr>3. Заполните поля формы регистрации, поставьте две галочки «Согласен» и жмите РЕГИСТРАЦИЯ  </vt:lpstr>
      <vt:lpstr>5. Ура! Вы зарегистрировались! В СМС Вы получили логин и пароль, сразу сохраните эти данные, выпишите на листочек!  </vt:lpstr>
      <vt:lpstr>6. Жмите кнопку «Зайти в личный кабинет» или пройдите по ссылке:   https://lk.armelle.world/login  7. Введите логин и пароль из СМС.   8. Вы в личном кабинете Armelle! Пока Ваш статус: Клиент. Вы можете формировать любые заказы и получать кэшбэк 5% (и использовать его для оплаты следующего заказа)  9. Если Вы хотите поменять статус на Партнёр (кэшбэк 25%!!!) или затрудняетесь, как сделать первый заказ – подробные инструкции найдёте по ссылке:   https://armelle-company.ru/documents     </vt:lpstr>
      <vt:lpstr>10. Если у Вас возникли вопросы или затруднения, напишите мне сообщение и я с Вами свяжусь:   armelle-company@yandex.ru   WhatsApp  Viber 89092599298  Telegram armelle70080883   Спасибо, что выбрали нас! Удачного старта!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333</dc:creator>
  <cp:lastModifiedBy>333</cp:lastModifiedBy>
  <cp:revision>43</cp:revision>
  <dcterms:created xsi:type="dcterms:W3CDTF">2022-12-03T15:06:30Z</dcterms:created>
  <dcterms:modified xsi:type="dcterms:W3CDTF">2023-01-07T12:25:17Z</dcterms:modified>
</cp:coreProperties>
</file>