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5" r:id="rId9"/>
    <p:sldId id="266" r:id="rId10"/>
    <p:sldId id="269" r:id="rId11"/>
    <p:sldId id="262" r:id="rId12"/>
    <p:sldId id="264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3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B65EAA6-9AB0-4C41-9A18-BDD9A9806A5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B818E59-62BC-4CC8-A5D2-540099688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Comic Sans MS" pitchFamily="66" charset="0"/>
              </a:rPr>
              <a:t>Проектная деятельность «Здравствуй, елка!»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8860" y="4286256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Подготовила:</a:t>
            </a:r>
          </a:p>
          <a:p>
            <a:pPr algn="r"/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Соколова Т.А.</a:t>
            </a:r>
          </a:p>
          <a:p>
            <a:pPr algn="r"/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воспитатель 1-ой </a:t>
            </a:r>
            <a:r>
              <a:rPr lang="ru-RU" sz="2400" dirty="0" err="1" smtClean="0">
                <a:solidFill>
                  <a:srgbClr val="C00000"/>
                </a:solidFill>
                <a:latin typeface="Comic Sans MS" pitchFamily="66" charset="0"/>
              </a:rPr>
              <a:t>мл.гр</a:t>
            </a:r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.</a:t>
            </a:r>
            <a:endParaRPr lang="ru-RU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1266" name="Picture 2" descr="http://mdou1novoorsk.ucoz.ru/_nw/1/605108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140968"/>
            <a:ext cx="3340383" cy="327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500306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Тип проекта:</a:t>
            </a:r>
            <a: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 познавательно – развлекательный. </a:t>
            </a:r>
            <a:b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36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Сроки реализации:</a:t>
            </a:r>
            <a: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 краткосрочный (10- 24 декабря) </a:t>
            </a:r>
            <a:b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36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Участники проекта:</a:t>
            </a:r>
            <a:r>
              <a:rPr lang="ru-RU" sz="31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 дети первой младшей группы, родители, воспитатели группы, музыкальный руководитель.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Актуальность:</a:t>
            </a:r>
            <a:r>
              <a:rPr lang="ru-RU" sz="24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 Всем известно, что Новый год — один из самых удивительных, долгожданных и запоминающихся праздников. Предновогодняя суета, украшение дома, подарки под елкой, веселый праздник - все это не сравнится не с одним праздником. Именно в Новый год случаются чудеса. Но дети первой младшей группы ещё малы, и не знают, что это за праздник – Новый год, кто приходит на праздник, кто дарит подарки и как готовятся к новогоднему празднику. Поэтому решили в группе реализовать проект </a:t>
            </a:r>
            <a:r>
              <a:rPr lang="ru-RU" sz="24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«Здравствуй, ёлка».</a:t>
            </a:r>
            <a:endParaRPr lang="ru-RU" sz="2400" dirty="0">
              <a:solidFill>
                <a:srgbClr val="00B050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35743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Цель</a:t>
            </a: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: Познакомить детей с общенародным праздником - Новый год и его традициями. </a:t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Задачи:</a:t>
            </a: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 </a:t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• Формировать познавательный интерес к празднику. </a:t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• Познакомить с Дедом Морозом и Снегурочкой. </a:t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• Способствовать развитию воображения, внимания, памяти и речи детей. </a:t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• Укреплять связи дошкольного учреждения с семьей. Побуждать родителей к совместной творческой деятельности с детьми. </a:t>
            </a:r>
            <a:b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• Создать позитивный настрой в преддверии новогоднего праздника</a:t>
            </a:r>
            <a:r>
              <a:rPr lang="ru-RU" sz="2000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  <a:endParaRPr lang="ru-RU" sz="2000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1462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Ожидаемые результаты:</a:t>
            </a: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 </a:t>
            </a:r>
            <a:b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- </a:t>
            </a: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создать </a:t>
            </a: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условия, способствующие развитию познавательного интереса к новогоднему празднику, расширению кругозора детей; </a:t>
            </a:r>
            <a:b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- родители активно вовлечены в совместную с детьми познавательно-творческую деятельность, укреплены семейные связи;</a:t>
            </a:r>
            <a:b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- </a:t>
            </a: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создать </a:t>
            </a:r>
            <a:r>
              <a:rPr lang="ru-RU" sz="28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позитивный настрой в преддверии новогоднего праздника.</a:t>
            </a:r>
            <a:r>
              <a:rPr lang="ru-RU" sz="2800" dirty="0" smtClean="0">
                <a:latin typeface="Comic Sans MS" pitchFamily="66" charset="0"/>
              </a:rPr>
              <a:t> </a:t>
            </a:r>
            <a:endParaRPr lang="ru-RU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Этапы реализации проекта: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800" i="1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1-й этап: подготовительный (10 -14 декабря) 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Определение темы проекта. 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Формулировка цели и задач проекта. 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Составление плана мероприятий, подборка наглядно – дидактического материала на тему Новый год, художественной литературы, новогодних песен, физкультминуток, пальчиковой гимнастики, подвижных игр, различных материалов для продуктивной деятельности детей, разработка содержания непосредственно образовательной деятельности.</a:t>
            </a:r>
            <a:r>
              <a:rPr lang="ru-RU" sz="2800" dirty="0" smtClean="0">
                <a:latin typeface="Comic Sans MS" pitchFamily="66" charset="0"/>
              </a:rPr>
              <a:t> </a:t>
            </a:r>
            <a:endParaRPr lang="ru-RU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1462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i="1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2-й этап: основной (17 -21 декабря.) </a:t>
            </a: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/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Рассматривание иллюстраций с изображением ёлочек в лесу, а также иллюстраций с изображением украшенной ёлочки для праздника.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Подвижные игры на прогулке «Зайка серенький…», «Вороны»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Просмотр мультфильмов о новом годе.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Чтение стихотворений К.Чуковский «Елка», Е.Трутневой «С Новым годом!» Дидактические игры «Найди самую большую и маленькую елку», «Бусы на елку».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Разучивание песен к Новому году.(«Елочка», «Блестят на елке бусы»)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Пальчиковая гимнастика «Наряжаем елку», «Елочка».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Физкультминутки  «Зимние забавы».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Музыкальные игры-танцы для утренника с движениями: Танец с погремушками; танец с фонариками</a:t>
            </a:r>
            <a:b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</a:br>
            <a:r>
              <a:rPr lang="ru-RU" sz="2200" dirty="0" smtClean="0">
                <a:solidFill>
                  <a:srgbClr val="00B050"/>
                </a:solidFill>
                <a:effectLst/>
                <a:latin typeface="Comic Sans MS" pitchFamily="66" charset="0"/>
              </a:rPr>
              <a:t>Художественно – эстетическое развитие: Лепка «Мы скатаем снежный ком»</a:t>
            </a:r>
            <a:r>
              <a:rPr lang="ru-RU" sz="2200" dirty="0" smtClean="0">
                <a:solidFill>
                  <a:srgbClr val="FFFF00"/>
                </a:solidFill>
                <a:effectLst/>
                <a:latin typeface="Comic Sans MS" pitchFamily="66" charset="0"/>
              </a:rPr>
              <a:t> </a:t>
            </a:r>
            <a:endParaRPr lang="ru-RU" sz="2200" dirty="0">
              <a:solidFill>
                <a:srgbClr val="FFFF00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Users\1\Desktop\O1NXqvFm-C8.jpg"/>
          <p:cNvPicPr>
            <a:picLocks noChangeAspect="1" noChangeArrowheads="1"/>
          </p:cNvPicPr>
          <p:nvPr/>
        </p:nvPicPr>
        <p:blipFill>
          <a:blip r:embed="rId2" cstate="print"/>
          <a:srcRect l="23737" t="16619" r="10636" b="26830"/>
          <a:stretch>
            <a:fillRect/>
          </a:stretch>
        </p:blipFill>
        <p:spPr bwMode="auto">
          <a:xfrm>
            <a:off x="251520" y="260648"/>
            <a:ext cx="2506676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12" descr="C:\Users\1\Desktop\1HT1ic9l0og.jpg"/>
          <p:cNvPicPr>
            <a:picLocks noChangeAspect="1" noChangeArrowheads="1"/>
          </p:cNvPicPr>
          <p:nvPr/>
        </p:nvPicPr>
        <p:blipFill>
          <a:blip r:embed="rId3" cstate="print"/>
          <a:srcRect l="5281" t="4574" r="27385" b="43558"/>
          <a:stretch>
            <a:fillRect/>
          </a:stretch>
        </p:blipFill>
        <p:spPr bwMode="auto">
          <a:xfrm>
            <a:off x="3203848" y="260648"/>
            <a:ext cx="2804117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10" descr="C:\Users\1\Desktop\yMyblGGCkD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78000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9" descr="C:\Users\1\Desktop\SODPa42nCs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3978000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C:\Users\1\Desktop\WLEGK2b0wR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978000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3" descr="C:\Users\1\Desktop\sfjH2KM4IX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260648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67544" y="3105835"/>
            <a:ext cx="8676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А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ппликацию 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из готовых 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форм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елка из треугольников)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1\Desktop\Ip20DtjYeL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573016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11" descr="C:\Users\1\Desktop\H2Kh6536fJ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32656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340768"/>
            <a:ext cx="62311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Лепка «Мы скатаем снежный ком»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008987" y="5085184"/>
            <a:ext cx="6135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Украшение группы к Новому Году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5124" name="Picture 4" descr="http://nov.radugaduga.ru/linkpics/106/106291_3b.jpg"/>
          <p:cNvPicPr>
            <a:picLocks noChangeAspect="1" noChangeArrowheads="1"/>
          </p:cNvPicPr>
          <p:nvPr/>
        </p:nvPicPr>
        <p:blipFill>
          <a:blip r:embed="rId4" cstate="print"/>
          <a:srcRect l="13686" t="7369" r="15780" b="9464"/>
          <a:stretch>
            <a:fillRect/>
          </a:stretch>
        </p:blipFill>
        <p:spPr bwMode="auto">
          <a:xfrm>
            <a:off x="3347864" y="1916832"/>
            <a:ext cx="2442520" cy="28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1\Desktop\neUjjIsj5C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09649">
            <a:off x="755576" y="2636912"/>
            <a:ext cx="2700000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C:\Users\1\Desktop\ECv61phj5g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5438">
            <a:off x="5652120" y="2708920"/>
            <a:ext cx="2700000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115616" y="620688"/>
            <a:ext cx="637866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Прогулка.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Игры на свежем воздухе.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dirty="0" smtClean="0">
                <a:solidFill>
                  <a:srgbClr val="FFFF00"/>
                </a:solidFill>
                <a:effectLst/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FFFF00"/>
                </a:solidFill>
                <a:effectLst/>
                <a:latin typeface="Comic Sans MS" pitchFamily="66" charset="0"/>
              </a:rPr>
            </a:br>
            <a: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3</a:t>
            </a:r>
            <a:r>
              <a:rPr lang="ru-RU" sz="3100" i="1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-й этап: заключительный (24 декабря)</a:t>
            </a:r>
            <a: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1. Подведение итогов проекта ( фото- отчет).</a:t>
            </a:r>
            <a: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>2. Организация выставки творческих работ, которые выполнили родители совместно с детьми</a:t>
            </a:r>
            <a:b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  <a:t/>
            </a:r>
            <a:br>
              <a:rPr lang="ru-RU" sz="3100" dirty="0" smtClean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1\Desktop\kaXTxR7d2Gg.jpg"/>
          <p:cNvPicPr>
            <a:picLocks noChangeAspect="1" noChangeArrowheads="1"/>
          </p:cNvPicPr>
          <p:nvPr/>
        </p:nvPicPr>
        <p:blipFill>
          <a:blip r:embed="rId2" cstate="print"/>
          <a:srcRect t="6612" r="4010" b="8798"/>
          <a:stretch>
            <a:fillRect/>
          </a:stretch>
        </p:blipFill>
        <p:spPr bwMode="auto">
          <a:xfrm>
            <a:off x="2195736" y="2852936"/>
            <a:ext cx="5446904" cy="36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Утренник мл\1-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7772400" cy="517245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3568" y="188640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3.Новогодний утренник</a:t>
            </a:r>
            <a:r>
              <a:rPr lang="ru-RU" sz="2800" i="1" dirty="0" smtClean="0">
                <a:solidFill>
                  <a:srgbClr val="FF0000"/>
                </a:solidFill>
                <a:latin typeface="Comic Sans MS" pitchFamily="66" charset="0"/>
              </a:rPr>
              <a:t> </a:t>
            </a:r>
            <a:endParaRPr lang="ru-RU" sz="28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 «Здравствуй, елка!».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492896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Comic Sans MS" pitchFamily="66" charset="0"/>
              </a:rPr>
              <a:t>Спасибо за внимание!</a:t>
            </a:r>
            <a:endParaRPr lang="ru-RU" sz="6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86</TotalTime>
  <Words>166</Words>
  <Application>Microsoft Office PowerPoint</Application>
  <PresentationFormat>Экран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Проектная деятельность «Здравствуй, елка!» </vt:lpstr>
      <vt:lpstr>Тип проекта: познавательно – развлекательный.   Сроки реализации: краткосрочный (10- 24 декабря)   Участники проекта: дети первой младшей группы, родители, воспитатели группы, музыкальный руководитель. </vt:lpstr>
      <vt:lpstr>Актуальность: Всем известно, что Новый год — один из самых удивительных, долгожданных и запоминающихся праздников. Предновогодняя суета, украшение дома, подарки под елкой, веселый праздник - все это не сравнится не с одним праздником. Именно в Новый год случаются чудеса. Но дети первой младшей группы ещё малы, и не знают, что это за праздник – Новый год, кто приходит на праздник, кто дарит подарки и как готовятся к новогоднему празднику. Поэтому решили в группе реализовать проект «Здравствуй, ёлка».</vt:lpstr>
      <vt:lpstr>Цель: Познакомить детей с общенародным праздником - Новый год и его традициями.   Задачи:  • Формировать познавательный интерес к празднику.  • Познакомить с Дедом Морозом и Снегурочкой.  • Способствовать развитию воображения, внимания, памяти и речи детей.  • Укреплять связи дошкольного учреждения с семьей. Побуждать родителей к совместной творческой деятельности с детьми.  • Создать позитивный настрой в преддверии новогоднего праздника.</vt:lpstr>
      <vt:lpstr>Ожидаемые результаты:  - создать условия, способствующие развитию познавательного интереса к новогоднему празднику, расширению кругозора детей;  - родители активно вовлечены в совместную с детьми познавательно-творческую деятельность, укреплены семейные связи; - создать позитивный настрой в преддверии новогоднего праздника. </vt:lpstr>
      <vt:lpstr>Этапы реализации проекта: 1-й этап: подготовительный (10 -14 декабря)  Определение темы проекта.  Формулировка цели и задач проекта.  Составление плана мероприятий, подборка наглядно – дидактического материала на тему Новый год, художественной литературы, новогодних песен, физкультминуток, пальчиковой гимнастики, подвижных игр, различных материалов для продуктивной деятельности детей, разработка содержания непосредственно образовательной деятельности. </vt:lpstr>
      <vt:lpstr>2-й этап: основной (17 -21 декабря.)  Рассматривание иллюстраций с изображением ёлочек в лесу, а также иллюстраций с изображением украшенной ёлочки для праздника. Подвижные игры на прогулке «Зайка серенький…», «Вороны» Просмотр мультфильмов о новом годе. Чтение стихотворений К.Чуковский «Елка», Е.Трутневой «С Новым годом!» Дидактические игры «Найди самую большую и маленькую елку», «Бусы на елку». Разучивание песен к Новому году.(«Елочка», «Блестят на елке бусы») Пальчиковая гимнастика «Наряжаем елку», «Елочка». Физкультминутки  «Зимние забавы». Музыкальные игры-танцы для утренника с движениями: Танец с погремушками; танец с фонариками Художественно – эстетическое развитие: Лепка «Мы скатаем снежный ком» </vt:lpstr>
      <vt:lpstr>Слайд 8</vt:lpstr>
      <vt:lpstr>Слайд 9</vt:lpstr>
      <vt:lpstr>Слайд 10</vt:lpstr>
      <vt:lpstr> 3-й этап: заключительный (24 декабря) 1. Подведение итогов проекта ( фото- отчет). 2. Организация выставки творческих работ, которые выполнили родители совместно с детьми   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 «Здравствуй, елка!»</dc:title>
  <dc:creator>ДНС</dc:creator>
  <cp:lastModifiedBy>1</cp:lastModifiedBy>
  <cp:revision>12</cp:revision>
  <dcterms:created xsi:type="dcterms:W3CDTF">2019-01-23T09:48:34Z</dcterms:created>
  <dcterms:modified xsi:type="dcterms:W3CDTF">2019-01-24T12:03:59Z</dcterms:modified>
</cp:coreProperties>
</file>