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85" r:id="rId2"/>
    <p:sldId id="261" r:id="rId3"/>
    <p:sldId id="274" r:id="rId4"/>
    <p:sldId id="277" r:id="rId5"/>
    <p:sldId id="262" r:id="rId6"/>
    <p:sldId id="283" r:id="rId7"/>
    <p:sldId id="279" r:id="rId8"/>
    <p:sldId id="278" r:id="rId9"/>
    <p:sldId id="275" r:id="rId10"/>
    <p:sldId id="276" r:id="rId11"/>
    <p:sldId id="284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74" autoAdjust="0"/>
    <p:restoredTop sz="94638" autoAdjust="0"/>
  </p:normalViewPr>
  <p:slideViewPr>
    <p:cSldViewPr>
      <p:cViewPr varScale="1">
        <p:scale>
          <a:sx n="87" d="100"/>
          <a:sy n="87" d="100"/>
        </p:scale>
        <p:origin x="-149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07.11.2023</a:t>
            </a:fld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07.11.2023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07.11.2023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07.11.2023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07.11.2023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07.11.2023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4294967295"/>
          </p:nvPr>
        </p:nvSpPr>
        <p:spPr>
          <a:xfrm>
            <a:off x="4716016" y="4725144"/>
            <a:ext cx="3456384" cy="1013048"/>
          </a:xfrm>
        </p:spPr>
        <p:txBody>
          <a:bodyPr>
            <a:normAutofit fontScale="62500" lnSpcReduction="20000"/>
          </a:bodyPr>
          <a:lstStyle/>
          <a:p>
            <a:pPr marL="114300" indent="0">
              <a:buNone/>
            </a:pPr>
            <a:r>
              <a:rPr lang="ru-RU" dirty="0" smtClean="0">
                <a:solidFill>
                  <a:srgbClr val="002060"/>
                </a:solidFill>
              </a:rPr>
              <a:t>Составитель: воспитатель МДОУ детский сад №2 «Светлячок» Иванова Виктория Сергеевна.</a:t>
            </a:r>
          </a:p>
          <a:p>
            <a:pPr marL="114300" indent="0">
              <a:buNone/>
            </a:pPr>
            <a:r>
              <a:rPr lang="ru-RU" dirty="0" smtClean="0">
                <a:solidFill>
                  <a:srgbClr val="002060"/>
                </a:solidFill>
              </a:rPr>
              <a:t>                   2023год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ctrTitle" idx="4294967295"/>
          </p:nvPr>
        </p:nvSpPr>
        <p:spPr>
          <a:xfrm>
            <a:off x="2051720" y="1124744"/>
            <a:ext cx="5513784" cy="1871662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«День народного </a:t>
            </a:r>
            <a:r>
              <a:rPr lang="ru-RU" b="1" dirty="0" smtClean="0">
                <a:solidFill>
                  <a:srgbClr val="C00000"/>
                </a:solidFill>
              </a:rPr>
              <a:t>единства».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sz="2000" b="1" dirty="0" smtClean="0">
                <a:solidFill>
                  <a:srgbClr val="C00000"/>
                </a:solidFill>
              </a:rPr>
              <a:t>старшая группа.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56992"/>
            <a:ext cx="3849666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68370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связной\Downloads\1920x1080_693125_[www.ArtFile.ru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69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7914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92247"/>
            <a:ext cx="8856984" cy="6549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9587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foto_ru_19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572000" y="-315416"/>
            <a:ext cx="3888432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 </a:t>
            </a:r>
          </a:p>
          <a:p>
            <a:endParaRPr lang="ru-RU" dirty="0"/>
          </a:p>
          <a:p>
            <a:endParaRPr lang="ru-RU" dirty="0"/>
          </a:p>
          <a:p>
            <a:r>
              <a:rPr lang="ru-RU" dirty="0">
                <a:solidFill>
                  <a:schemeClr val="bg1"/>
                </a:solidFill>
              </a:rPr>
              <a:t>                      </a:t>
            </a:r>
            <a:r>
              <a:rPr lang="ru-RU" sz="1600" i="1" dirty="0">
                <a:solidFill>
                  <a:schemeClr val="bg1"/>
                </a:solidFill>
                <a:latin typeface="Arial Black" pitchFamily="34" charset="0"/>
              </a:rPr>
              <a:t>Родина </a:t>
            </a:r>
            <a:endParaRPr lang="ru-RU" sz="1600" dirty="0">
              <a:solidFill>
                <a:schemeClr val="bg1"/>
              </a:solidFill>
              <a:latin typeface="Arial Black" pitchFamily="34" charset="0"/>
            </a:endParaRPr>
          </a:p>
          <a:p>
            <a:pPr algn="ctr"/>
            <a:r>
              <a:rPr lang="ru-RU" sz="1600" i="1" dirty="0">
                <a:solidFill>
                  <a:schemeClr val="bg1"/>
                </a:solidFill>
                <a:latin typeface="Arial Black" pitchFamily="34" charset="0"/>
              </a:rPr>
              <a:t>Родина – слово большое, большое!</a:t>
            </a:r>
          </a:p>
          <a:p>
            <a:pPr algn="ctr"/>
            <a:r>
              <a:rPr lang="ru-RU" sz="1600" i="1" dirty="0">
                <a:solidFill>
                  <a:schemeClr val="bg1"/>
                </a:solidFill>
                <a:latin typeface="Arial Black" pitchFamily="34" charset="0"/>
              </a:rPr>
              <a:t>Пусть не бывает на свете чудес,</a:t>
            </a:r>
          </a:p>
          <a:p>
            <a:pPr algn="ctr"/>
            <a:r>
              <a:rPr lang="ru-RU" sz="1600" i="1" dirty="0">
                <a:solidFill>
                  <a:schemeClr val="bg1"/>
                </a:solidFill>
                <a:latin typeface="Arial Black" pitchFamily="34" charset="0"/>
              </a:rPr>
              <a:t>Если сказать это слово с душою,</a:t>
            </a:r>
          </a:p>
          <a:p>
            <a:pPr algn="ctr"/>
            <a:r>
              <a:rPr lang="ru-RU" sz="1600" i="1" dirty="0">
                <a:solidFill>
                  <a:schemeClr val="bg1"/>
                </a:solidFill>
                <a:latin typeface="Arial Black" pitchFamily="34" charset="0"/>
              </a:rPr>
              <a:t>Глубже морей оно, выше небес! </a:t>
            </a:r>
          </a:p>
          <a:p>
            <a:pPr algn="ctr"/>
            <a:r>
              <a:rPr lang="ru-RU" sz="1600" i="1" dirty="0">
                <a:solidFill>
                  <a:schemeClr val="bg1"/>
                </a:solidFill>
                <a:latin typeface="Arial Black" pitchFamily="34" charset="0"/>
              </a:rPr>
              <a:t>В нем умещается ровно полмира:</a:t>
            </a:r>
          </a:p>
          <a:p>
            <a:pPr algn="ctr"/>
            <a:r>
              <a:rPr lang="ru-RU" sz="1600" i="1" dirty="0">
                <a:solidFill>
                  <a:schemeClr val="bg1"/>
                </a:solidFill>
                <a:latin typeface="Arial Black" pitchFamily="34" charset="0"/>
              </a:rPr>
              <a:t>Мама и папа, соседи, друзья.</a:t>
            </a:r>
          </a:p>
          <a:p>
            <a:pPr algn="ctr"/>
            <a:r>
              <a:rPr lang="ru-RU" sz="1600" i="1" dirty="0">
                <a:solidFill>
                  <a:schemeClr val="bg1"/>
                </a:solidFill>
                <a:latin typeface="Arial Black" pitchFamily="34" charset="0"/>
              </a:rPr>
              <a:t>Город родимый, родная квартира,</a:t>
            </a:r>
          </a:p>
          <a:p>
            <a:pPr algn="ctr"/>
            <a:r>
              <a:rPr lang="ru-RU" sz="1600" i="1" dirty="0">
                <a:solidFill>
                  <a:schemeClr val="bg1"/>
                </a:solidFill>
                <a:latin typeface="Arial Black" pitchFamily="34" charset="0"/>
              </a:rPr>
              <a:t>Бабушка, школа, котенок … и я.</a:t>
            </a:r>
          </a:p>
          <a:p>
            <a:pPr algn="ctr"/>
            <a:endParaRPr lang="ru-RU" sz="1600" i="1" dirty="0">
              <a:solidFill>
                <a:schemeClr val="bg1"/>
              </a:solidFill>
              <a:latin typeface="Arial Black" pitchFamily="34" charset="0"/>
            </a:endParaRPr>
          </a:p>
          <a:p>
            <a:pPr algn="ctr"/>
            <a:r>
              <a:rPr lang="ru-RU" sz="1600" i="1" dirty="0">
                <a:solidFill>
                  <a:schemeClr val="bg1"/>
                </a:solidFill>
                <a:latin typeface="Arial Black" pitchFamily="34" charset="0"/>
              </a:rPr>
              <a:t>Зайчик солнечный в ладошке,</a:t>
            </a:r>
          </a:p>
          <a:p>
            <a:pPr algn="ctr"/>
            <a:r>
              <a:rPr lang="ru-RU" sz="1600" i="1" dirty="0">
                <a:solidFill>
                  <a:schemeClr val="bg1"/>
                </a:solidFill>
                <a:latin typeface="Arial Black" pitchFamily="34" charset="0"/>
              </a:rPr>
              <a:t>Куст сирени за окошком</a:t>
            </a:r>
          </a:p>
          <a:p>
            <a:pPr algn="ctr"/>
            <a:r>
              <a:rPr lang="ru-RU" sz="1600" i="1" dirty="0">
                <a:solidFill>
                  <a:schemeClr val="bg1"/>
                </a:solidFill>
                <a:latin typeface="Arial Black" pitchFamily="34" charset="0"/>
              </a:rPr>
              <a:t>И на щечке родинка –</a:t>
            </a:r>
          </a:p>
          <a:p>
            <a:pPr algn="ctr"/>
            <a:r>
              <a:rPr lang="ru-RU" sz="1600" i="1" dirty="0">
                <a:solidFill>
                  <a:schemeClr val="bg1"/>
                </a:solidFill>
                <a:latin typeface="Arial Black" pitchFamily="34" charset="0"/>
              </a:rPr>
              <a:t>Это тоже Родина.</a:t>
            </a:r>
          </a:p>
          <a:p>
            <a:pPr algn="ctr"/>
            <a:endParaRPr lang="ru-RU" sz="1600" i="1" dirty="0">
              <a:solidFill>
                <a:schemeClr val="bg1"/>
              </a:solidFill>
              <a:latin typeface="Arial Black" pitchFamily="34" charset="0"/>
            </a:endParaRPr>
          </a:p>
          <a:p>
            <a:pPr algn="ctr"/>
            <a:r>
              <a:rPr lang="ru-RU" sz="1600" i="1" dirty="0">
                <a:solidFill>
                  <a:schemeClr val="bg1"/>
                </a:solidFill>
                <a:latin typeface="Arial Black" pitchFamily="34" charset="0"/>
              </a:rPr>
              <a:t>Автор Т. Бокова</a:t>
            </a:r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связной\Downloads\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602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6555"/>
            <a:ext cx="4104456" cy="3406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66555"/>
            <a:ext cx="4769296" cy="3406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18" y="3670054"/>
            <a:ext cx="4038179" cy="3071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8" descr="https://i.artfile.ru/1920x1200_486407_%5bwww.ArtFile.ru%5d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670054"/>
            <a:ext cx="4680520" cy="3071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22562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260648"/>
            <a:ext cx="8556104" cy="633670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928991" cy="662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46398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990872"/>
            <a:ext cx="9143999" cy="7848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51322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cdnn21.img.ria.ru/images/90887/57/908875769_0:0:666:599_1440x900_80_0_1_a41fdac172e2b2b99f9557c3a3ebc792.jpg.webp?source-sid=not_rian_phot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41" y="160339"/>
            <a:ext cx="8880921" cy="6581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34940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связной\Downloads\214099_html_505e4007 (1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16632"/>
            <a:ext cx="5616623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3866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тека">
  <a:themeElements>
    <a:clrScheme name="Аптека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птека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420</TotalTime>
  <Words>104</Words>
  <Application>Microsoft Office PowerPoint</Application>
  <PresentationFormat>Экран (4:3)</PresentationFormat>
  <Paragraphs>22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Аптека</vt:lpstr>
      <vt:lpstr>«День народного единства». старшая группа.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            МБДОУ № 27 комбинированного типа г.Тула</dc:title>
  <dc:creator>СЕРГЕЙ</dc:creator>
  <cp:lastModifiedBy>User</cp:lastModifiedBy>
  <cp:revision>51</cp:revision>
  <dcterms:created xsi:type="dcterms:W3CDTF">2015-11-01T16:37:58Z</dcterms:created>
  <dcterms:modified xsi:type="dcterms:W3CDTF">2023-11-07T11:54:41Z</dcterms:modified>
</cp:coreProperties>
</file>