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8" r:id="rId16"/>
    <p:sldId id="274" r:id="rId17"/>
    <p:sldId id="271" r:id="rId18"/>
    <p:sldId id="272" r:id="rId19"/>
    <p:sldId id="273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6" autoAdjust="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&#1085;&#1072;&#1095;&#1072;&#1083;&#1086;%20&#1075;&#1086;&#1083;&#1086;&#1089;&#1089;&#1089;.mp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&#1073;&#1086;&#1073;&#1088;&#1086;&#1074;&#1099;%201.mp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48%20(online-video-cutter.com)%20(1)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&#1050;&#1086;&#1084;&#1086;&#1075;&#1086;&#1088;&#1086;&#1074;&#1099;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3%20(online-video-cutter.com).mp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6%20(online-video-cutter.com).mp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7%20(online-video-cutter.com).mp4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1%20(online-video-cutter.com).mp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49%20(online-video-cutter.com).mp4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0%20(online-video-cutter.com)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4%20(online-video-cutter.com)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&#1086;&#1088;&#1083;&#1086;&#1074;&#1099;.mp4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70;-&#1083;&#1072;\Documents\&#1045;&#1083;&#1077;&#1085;&#1072;%20&#1051;&#1100;&#1074;&#1086;&#1074;&#1085;&#1072;\M2U00458%20(online-video-cutter.com).mp4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_20130206_485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616421"/>
            <a:ext cx="5724128" cy="42415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Century" pitchFamily="18" charset="0"/>
                <a:ea typeface="FangSong" pitchFamily="49" charset="-122"/>
                <a:cs typeface="Aharoni" pitchFamily="2" charset="-79"/>
              </a:rPr>
              <a:t>ТВОРЧЕСКИЙ ПРОЕКТ   </a:t>
            </a:r>
            <a:br>
              <a:rPr lang="ru-RU" b="1" dirty="0" smtClean="0">
                <a:latin typeface="Century" pitchFamily="18" charset="0"/>
                <a:ea typeface="FangSong" pitchFamily="49" charset="-122"/>
                <a:cs typeface="Aharoni" pitchFamily="2" charset="-79"/>
              </a:rPr>
            </a:br>
            <a:r>
              <a:rPr lang="ru-RU" b="1" dirty="0" smtClean="0">
                <a:latin typeface="Century" pitchFamily="18" charset="0"/>
                <a:ea typeface="FangSong" pitchFamily="49" charset="-122"/>
                <a:cs typeface="Aharoni" pitchFamily="2" charset="-79"/>
              </a:rPr>
              <a:t>«ГОЛОС . ДЕТИ».</a:t>
            </a:r>
            <a:endParaRPr lang="ru-RU" b="1" dirty="0">
              <a:latin typeface="Century" pitchFamily="18" charset="0"/>
              <a:ea typeface="FangSong" pitchFamily="49" charset="-122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3068960"/>
            <a:ext cx="5688632" cy="280831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ruthCYR Light" pitchFamily="50" charset="-52"/>
              </a:rPr>
              <a:t>Автор проекта</a:t>
            </a:r>
            <a:r>
              <a:rPr lang="ru-RU" b="1" i="1" dirty="0" smtClean="0">
                <a:solidFill>
                  <a:schemeClr val="tx1"/>
                </a:solidFill>
                <a:latin typeface="TruthCYR Light" pitchFamily="50" charset="-52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ruthCYR Light" pitchFamily="50" charset="-52"/>
              </a:rPr>
              <a:t>:</a:t>
            </a:r>
            <a:r>
              <a:rPr lang="ru-RU" dirty="0" smtClean="0">
                <a:solidFill>
                  <a:schemeClr val="tx1"/>
                </a:solidFill>
                <a:latin typeface="TruthCYR Light" pitchFamily="50" charset="-52"/>
              </a:rPr>
              <a:t> Лютая Е.Л. </a:t>
            </a:r>
            <a:r>
              <a:rPr lang="ru-RU" sz="2800" dirty="0" smtClean="0">
                <a:solidFill>
                  <a:schemeClr val="tx1"/>
                </a:solidFill>
                <a:latin typeface="TruthCYR Light" pitchFamily="50" charset="-52"/>
              </a:rPr>
              <a:t>-музыкальный  руководитель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ruthCYR Light" pitchFamily="50" charset="-52"/>
              </a:rPr>
              <a:t>МДОУ Детский сад №2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ruthCYR Light" pitchFamily="50" charset="-52"/>
              </a:rPr>
              <a:t>«Светлячок»</a:t>
            </a:r>
            <a:endParaRPr lang="ru-RU" sz="2800" dirty="0">
              <a:solidFill>
                <a:schemeClr val="tx1"/>
              </a:solidFill>
              <a:latin typeface="TruthCYR Light" pitchFamily="50" charset="-5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allegretto_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3528" y="2924944"/>
            <a:ext cx="8532440" cy="5155016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67544" y="0"/>
            <a:ext cx="8147248" cy="5865515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		Участники проекта: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	музыкальный руководитель, 	старший воспитатель, 	дети средней, старших,  подготовительной  групп. Их родители , воспитатели. Две ученицы первого класса – победительницы 1-го конкурса « Голос».</a:t>
            </a:r>
          </a:p>
          <a:p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8892480" cy="648072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    	Актуальность проекта:</a:t>
            </a:r>
            <a:r>
              <a:rPr lang="ru-RU" dirty="0" smtClean="0"/>
              <a:t> в настоящее время в России значительно утрачены традиции хорового исполнительства, семейного пения. В качестве  песенного репертуара телевидение предлагает поделки – часто в дурном исполнении, крайне мало новых детских песен, а детские вокальные конкурсы пропагандируют 					исполнение детьми 						взрослых песен 						(детская Новая волна, 					детское Евровидение, 					шоу «Голос. Дети» на 					первом канале.</a:t>
            </a:r>
          </a:p>
          <a:p>
            <a:endParaRPr lang="ru-RU" dirty="0"/>
          </a:p>
        </p:txBody>
      </p:sp>
      <p:pic>
        <p:nvPicPr>
          <p:cNvPr id="4" name="Рисунок 3" descr="40397-16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61048"/>
            <a:ext cx="3733800" cy="2800350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/>
              <a:t>		 </a:t>
            </a:r>
            <a:r>
              <a:rPr lang="ru-RU" b="1" dirty="0" smtClean="0"/>
              <a:t>Первый этап:</a:t>
            </a:r>
            <a:r>
              <a:rPr lang="ru-RU" dirty="0" smtClean="0"/>
              <a:t> постановка проблемы ,определение цели и задачи проекта.</a:t>
            </a:r>
          </a:p>
          <a:p>
            <a:pPr algn="just">
              <a:buNone/>
            </a:pPr>
            <a:r>
              <a:rPr lang="ru-RU" b="1" dirty="0" smtClean="0"/>
              <a:t>		Проблема:</a:t>
            </a:r>
            <a:r>
              <a:rPr lang="ru-RU" dirty="0" smtClean="0"/>
              <a:t> отсутствие у детей и их родителей интереса и привычки совместного пения, недостаточная информированность о хороших песнях для детей.</a:t>
            </a:r>
          </a:p>
          <a:p>
            <a:pPr algn="just">
              <a:buNone/>
            </a:pPr>
            <a:r>
              <a:rPr lang="ru-RU" b="1" dirty="0" smtClean="0"/>
              <a:t>		Цель проекта: </a:t>
            </a:r>
            <a:r>
              <a:rPr lang="ru-RU" dirty="0" smtClean="0"/>
              <a:t>формирование социальной и личностной мотивации детей на знакомство с подлинно детским песенным репертуаром и потребности петь эти песни. Зародить стимул  к семейному исполнительству.</a:t>
            </a:r>
          </a:p>
          <a:p>
            <a:endParaRPr lang="ru-RU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b="1" dirty="0" smtClean="0"/>
              <a:t>Задачи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352928" cy="554461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Для детей:  </a:t>
            </a:r>
          </a:p>
          <a:p>
            <a:r>
              <a:rPr lang="ru-RU" dirty="0" smtClean="0"/>
              <a:t>1) формировать у детей представление о подлинно художественных образцах песен;</a:t>
            </a:r>
          </a:p>
          <a:p>
            <a:r>
              <a:rPr lang="ru-RU" dirty="0" smtClean="0"/>
              <a:t>2) развивать у детей интерес к совместному песенному исполнительству;</a:t>
            </a:r>
          </a:p>
          <a:p>
            <a:r>
              <a:rPr lang="ru-RU" dirty="0" smtClean="0"/>
              <a:t>3)развивать вокально-хоровые навыка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Для педагогов:</a:t>
            </a:r>
          </a:p>
          <a:p>
            <a:r>
              <a:rPr lang="ru-RU" dirty="0" smtClean="0"/>
              <a:t>1) создать условия для формирования у детей хорошего музыкального вкуса;</a:t>
            </a:r>
          </a:p>
          <a:p>
            <a:r>
              <a:rPr lang="ru-RU" dirty="0" smtClean="0"/>
              <a:t>2)поддерживать интерес детей к пению.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Для родителей:</a:t>
            </a:r>
            <a:endParaRPr lang="ru-RU" dirty="0" smtClean="0"/>
          </a:p>
          <a:p>
            <a:r>
              <a:rPr lang="ru-RU" dirty="0" smtClean="0"/>
              <a:t>1) создать условия в семье для развития интереса ребенка к хорошей песне. Воспитания вкуса ребенка.</a:t>
            </a:r>
          </a:p>
          <a:p>
            <a:r>
              <a:rPr lang="ru-RU" dirty="0" smtClean="0"/>
              <a:t>2)принимать участие в проводимых в ДОУ соответствующих мероприятиях.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Для школьниц:</a:t>
            </a:r>
            <a:endParaRPr lang="ru-RU" dirty="0" smtClean="0"/>
          </a:p>
          <a:p>
            <a:r>
              <a:rPr lang="ru-RU" dirty="0" smtClean="0"/>
              <a:t>1) помочь в мероприятии , проводимом в родном детском саду;</a:t>
            </a:r>
          </a:p>
          <a:p>
            <a:r>
              <a:rPr lang="ru-RU" dirty="0" smtClean="0"/>
              <a:t>2)выступать с любимыми песнями;</a:t>
            </a:r>
          </a:p>
          <a:p>
            <a:r>
              <a:rPr lang="ru-RU" dirty="0" smtClean="0"/>
              <a:t>3) испытывать общие со всеми присутствующими эмоции.</a:t>
            </a:r>
          </a:p>
          <a:p>
            <a:r>
              <a:rPr lang="ru-RU" dirty="0" smtClean="0"/>
              <a:t>Итоговое мероприятие проекта: </a:t>
            </a:r>
            <a:r>
              <a:rPr lang="ru-RU" u="sng" dirty="0" smtClean="0"/>
              <a:t>конкурс «Голос. Дети» в мае.</a:t>
            </a:r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Ожидаемые результаты  проекта: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41376"/>
            <a:ext cx="8676456" cy="561662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Для детей: </a:t>
            </a:r>
            <a:endParaRPr lang="ru-RU" dirty="0" smtClean="0"/>
          </a:p>
          <a:p>
            <a:r>
              <a:rPr lang="ru-RU" dirty="0" smtClean="0"/>
              <a:t>сформировать </a:t>
            </a:r>
            <a:r>
              <a:rPr lang="ru-RU" dirty="0" smtClean="0"/>
              <a:t>представления детей о хороших песнях для детей;</a:t>
            </a:r>
          </a:p>
          <a:p>
            <a:r>
              <a:rPr lang="ru-RU" dirty="0" smtClean="0"/>
              <a:t>сформировать </a:t>
            </a:r>
            <a:r>
              <a:rPr lang="ru-RU" dirty="0" smtClean="0"/>
              <a:t>потребности  петь эти песни;</a:t>
            </a:r>
          </a:p>
          <a:p>
            <a:r>
              <a:rPr lang="ru-RU" dirty="0" smtClean="0"/>
              <a:t>желание </a:t>
            </a:r>
            <a:r>
              <a:rPr lang="ru-RU" dirty="0" smtClean="0"/>
              <a:t>петь с мамой.</a:t>
            </a:r>
          </a:p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Для педагогов:</a:t>
            </a:r>
            <a:r>
              <a:rPr lang="ru-RU" dirty="0" smtClean="0"/>
              <a:t> </a:t>
            </a:r>
          </a:p>
          <a:p>
            <a:r>
              <a:rPr lang="ru-RU" dirty="0" smtClean="0"/>
              <a:t>понимание важности своего участия в </a:t>
            </a:r>
          </a:p>
          <a:p>
            <a:pPr>
              <a:buNone/>
            </a:pPr>
            <a:r>
              <a:rPr lang="ru-RU" dirty="0" smtClean="0"/>
              <a:t>	формировании вкуса у детей;</a:t>
            </a:r>
          </a:p>
          <a:p>
            <a:r>
              <a:rPr lang="ru-RU" dirty="0" smtClean="0"/>
              <a:t>создание </a:t>
            </a:r>
            <a:r>
              <a:rPr lang="ru-RU" dirty="0" smtClean="0"/>
              <a:t>условий для детского вокального творчества в группах.</a:t>
            </a:r>
          </a:p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Для родителей:</a:t>
            </a:r>
            <a:endParaRPr lang="ru-RU" dirty="0" smtClean="0"/>
          </a:p>
          <a:p>
            <a:r>
              <a:rPr lang="ru-RU" dirty="0" smtClean="0"/>
              <a:t>проявление интереса к творчеству детей;</a:t>
            </a:r>
          </a:p>
          <a:p>
            <a:r>
              <a:rPr lang="ru-RU" dirty="0" smtClean="0"/>
              <a:t>желание </a:t>
            </a:r>
            <a:r>
              <a:rPr lang="ru-RU" dirty="0" smtClean="0"/>
              <a:t>петь песни;</a:t>
            </a:r>
          </a:p>
          <a:p>
            <a:r>
              <a:rPr lang="ru-RU" dirty="0" smtClean="0"/>
              <a:t>желание </a:t>
            </a:r>
            <a:r>
              <a:rPr lang="ru-RU" dirty="0" smtClean="0"/>
              <a:t>создать дома условия для развития музыкальности ребенка.</a:t>
            </a:r>
          </a:p>
          <a:p>
            <a:endParaRPr lang="ru-RU" dirty="0"/>
          </a:p>
        </p:txBody>
      </p:sp>
      <p:pic>
        <p:nvPicPr>
          <p:cNvPr id="4" name="Рисунок 3" descr="Esli-rebenok-horosho-poe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2044" y="1916832"/>
            <a:ext cx="3201956" cy="2088232"/>
          </a:xfrm>
          <a:prstGeom prst="rect">
            <a:avLst/>
          </a:prstGeom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000"/>
                            </p:stCondLst>
                            <p:childTnLst>
                              <p:par>
                                <p:cTn id="6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000"/>
                            </p:stCondLst>
                            <p:childTnLst>
                              <p:par>
                                <p:cTn id="7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8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Z1smDMBpoXE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46410" y="2492896"/>
            <a:ext cx="5297590" cy="43651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Этапы реализации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7920880" cy="5589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Подготовительный этап (март)</a:t>
            </a:r>
          </a:p>
          <a:p>
            <a:pPr>
              <a:buNone/>
            </a:pPr>
            <a:r>
              <a:rPr lang="ru-RU" b="1" dirty="0" smtClean="0"/>
              <a:t>Основной этап(апрель)</a:t>
            </a:r>
          </a:p>
          <a:p>
            <a:pPr>
              <a:buNone/>
            </a:pPr>
            <a:r>
              <a:rPr lang="ru-RU" b="1" dirty="0" smtClean="0"/>
              <a:t>Заключительный этап</a:t>
            </a:r>
            <a:r>
              <a:rPr lang="ru-RU" dirty="0" smtClean="0"/>
              <a:t> – </a:t>
            </a:r>
          </a:p>
          <a:p>
            <a:pPr>
              <a:buNone/>
            </a:pPr>
            <a:r>
              <a:rPr lang="ru-RU" sz="2800" dirty="0" smtClean="0"/>
              <a:t>подготовка и проведение </a:t>
            </a:r>
          </a:p>
          <a:p>
            <a:pPr>
              <a:buNone/>
            </a:pPr>
            <a:r>
              <a:rPr lang="ru-RU" sz="2800" dirty="0" smtClean="0"/>
              <a:t>заключительного </a:t>
            </a:r>
          </a:p>
          <a:p>
            <a:pPr>
              <a:buNone/>
            </a:pPr>
            <a:r>
              <a:rPr lang="ru-RU" sz="2800" dirty="0" smtClean="0"/>
              <a:t>мероприятия </a:t>
            </a:r>
          </a:p>
          <a:p>
            <a:pPr>
              <a:buNone/>
            </a:pPr>
            <a:r>
              <a:rPr lang="ru-RU" sz="2800" dirty="0" smtClean="0"/>
              <a:t>проекта: детского </a:t>
            </a:r>
          </a:p>
          <a:p>
            <a:pPr>
              <a:buNone/>
            </a:pPr>
            <a:r>
              <a:rPr lang="ru-RU" sz="2800" dirty="0" smtClean="0"/>
              <a:t>Вокального конкурса</a:t>
            </a:r>
          </a:p>
          <a:p>
            <a:pPr>
              <a:buNone/>
            </a:pPr>
            <a:r>
              <a:rPr lang="ru-RU" sz="2800" dirty="0" smtClean="0"/>
              <a:t>«Голос в Светлячке»(май).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3000"/>
                            </p:stCondLst>
                            <p:childTnLst>
                              <p:par>
                                <p:cTn id="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6000"/>
                            </p:stCondLst>
                            <p:childTnLst>
                              <p:par>
                                <p:cTn id="7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13-09-23_16-51-46_56395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016" y="3169489"/>
            <a:ext cx="4427984" cy="36885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/>
              <a:t>Результаты работы по проекту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0728"/>
            <a:ext cx="8507288" cy="6192688"/>
          </a:xfrm>
        </p:spPr>
        <p:txBody>
          <a:bodyPr>
            <a:normAutofit/>
          </a:bodyPr>
          <a:lstStyle/>
          <a:p>
            <a:r>
              <a:rPr lang="ru-RU" sz="2600" dirty="0" smtClean="0"/>
              <a:t>праздник проведен 13 мая;</a:t>
            </a:r>
          </a:p>
          <a:p>
            <a:r>
              <a:rPr lang="ru-RU" sz="2600" dirty="0" smtClean="0"/>
              <a:t>в конкурсе участвовали 13 детей , 10 мам, и одна семейная пара – это близнецы;</a:t>
            </a:r>
          </a:p>
          <a:p>
            <a:r>
              <a:rPr lang="ru-RU" sz="2600" dirty="0" smtClean="0"/>
              <a:t>репертуар соответствовал возрасту и возможностям детей;</a:t>
            </a:r>
          </a:p>
          <a:p>
            <a:r>
              <a:rPr lang="ru-RU" sz="2600" dirty="0" smtClean="0"/>
              <a:t>каждый ребенок получил </a:t>
            </a:r>
          </a:p>
          <a:p>
            <a:pPr>
              <a:buNone/>
            </a:pPr>
            <a:r>
              <a:rPr lang="ru-RU" sz="2600" dirty="0" smtClean="0"/>
              <a:t>	удовольствие от выступления,</a:t>
            </a:r>
          </a:p>
          <a:p>
            <a:pPr>
              <a:buNone/>
            </a:pPr>
            <a:r>
              <a:rPr lang="ru-RU" sz="2600" dirty="0" smtClean="0"/>
              <a:t> 	диплом лауреата или</a:t>
            </a:r>
          </a:p>
          <a:p>
            <a:pPr>
              <a:buNone/>
            </a:pPr>
            <a:r>
              <a:rPr lang="ru-RU" sz="2600" dirty="0" smtClean="0"/>
              <a:t>	 дипломанта и подарок;</a:t>
            </a:r>
          </a:p>
          <a:p>
            <a:r>
              <a:rPr lang="ru-RU" sz="2600" dirty="0" smtClean="0"/>
              <a:t>гости благодарили за </a:t>
            </a:r>
          </a:p>
          <a:p>
            <a:pPr>
              <a:buNone/>
            </a:pPr>
            <a:r>
              <a:rPr lang="ru-RU" sz="2600" dirty="0" smtClean="0"/>
              <a:t>	доставленное</a:t>
            </a:r>
            <a:r>
              <a:rPr lang="ru-RU" sz="2600" dirty="0" smtClean="0"/>
              <a:t>. Говорили,</a:t>
            </a:r>
          </a:p>
          <a:p>
            <a:pPr>
              <a:buNone/>
            </a:pPr>
            <a:r>
              <a:rPr lang="ru-RU" sz="2600" dirty="0" smtClean="0"/>
              <a:t>	 </a:t>
            </a:r>
            <a:r>
              <a:rPr lang="ru-RU" sz="2600" dirty="0" smtClean="0"/>
              <a:t>что отдохнули душой.</a:t>
            </a:r>
            <a:endParaRPr lang="ru-RU" sz="26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начало голоссс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476672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4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бобровы 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5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2U00448 (online-video-cutter.com)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044624" y="0"/>
            <a:ext cx="11484476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омогоровы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2U00453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522452" y="0"/>
            <a:ext cx="98738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2U00456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468560" y="-228600"/>
            <a:ext cx="961256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2U00457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457200"/>
            <a:ext cx="914400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7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2U00451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228600"/>
            <a:ext cx="914400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2U00449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286206"/>
            <a:ext cx="914400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2U00450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228600"/>
            <a:ext cx="914400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2U00454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457200"/>
            <a:ext cx="914400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рловы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2U00458 (online-video-cutter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31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0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2794322"/>
          </a:xfrm>
        </p:spPr>
        <p:txBody>
          <a:bodyPr/>
          <a:lstStyle/>
          <a:p>
            <a:r>
              <a:rPr lang="ru-RU" dirty="0" smtClean="0"/>
              <a:t>СПАСИБО  ЗА ВНИМАНИЕ!</a:t>
            </a:r>
            <a:endParaRPr lang="ru-RU" dirty="0"/>
          </a:p>
        </p:txBody>
      </p:sp>
      <p:pic>
        <p:nvPicPr>
          <p:cNvPr id="12" name="Рисунок 11" descr="70782322_1297890311_3b074238343faf115c005f6ded626ee0_67e5972b64582eac879cd75107057e5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DFD1CE"/>
              </a:clrFrom>
              <a:clrTo>
                <a:srgbClr val="DFD1C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5696" y="-963488"/>
            <a:ext cx="5616624" cy="659835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173</Words>
  <Application>Microsoft Office PowerPoint</Application>
  <PresentationFormat>Экран (4:3)</PresentationFormat>
  <Paragraphs>66</Paragraphs>
  <Slides>22</Slides>
  <Notes>0</Notes>
  <HiddenSlides>0</HiddenSlides>
  <MMClips>13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ТВОРЧЕСКИЙ ПРОЕКТ    «ГОЛОС . ДЕТИ».</vt:lpstr>
      <vt:lpstr>Слайд 2</vt:lpstr>
      <vt:lpstr>Слайд 3</vt:lpstr>
      <vt:lpstr>Слайд 4</vt:lpstr>
      <vt:lpstr>Задачи проекта:</vt:lpstr>
      <vt:lpstr> Ожидаемые результаты  проекта: </vt:lpstr>
      <vt:lpstr> Этапы реализации проекта: </vt:lpstr>
      <vt:lpstr>Результаты работы по проекту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СПАСИБО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Ю-ла</dc:creator>
  <cp:lastModifiedBy>Windows User</cp:lastModifiedBy>
  <cp:revision>30</cp:revision>
  <dcterms:created xsi:type="dcterms:W3CDTF">2015-09-23T07:32:34Z</dcterms:created>
  <dcterms:modified xsi:type="dcterms:W3CDTF">2015-09-24T03:36:40Z</dcterms:modified>
</cp:coreProperties>
</file>