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37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78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903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63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44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1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03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4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5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34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5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63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14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96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03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93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F3F0CF-84D4-493B-A4AE-A394B10821AE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582408-E197-4788-9FC0-BC28C2CCB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4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Главные правила жизни добрых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«Добрый мир</a:t>
            </a:r>
            <a:r>
              <a:rPr lang="ru-RU" dirty="0" smtClean="0"/>
              <a:t>»</a:t>
            </a:r>
          </a:p>
          <a:p>
            <a:pPr algn="r"/>
            <a:r>
              <a:rPr lang="ru-RU" dirty="0" smtClean="0"/>
              <a:t>Выполнила: </a:t>
            </a:r>
            <a:r>
              <a:rPr lang="ru-RU" dirty="0" err="1" smtClean="0"/>
              <a:t>Сачек</a:t>
            </a:r>
            <a:r>
              <a:rPr lang="ru-RU" dirty="0" smtClean="0"/>
              <a:t>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547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679269"/>
            <a:ext cx="10441577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0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097280"/>
            <a:ext cx="9601196" cy="117565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Главные правила жизни добрых детей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Не обижай никого ни словами ,ни делами.</a:t>
            </a:r>
          </a:p>
          <a:p>
            <a:r>
              <a:rPr lang="ru-RU" sz="1800" dirty="0" smtClean="0"/>
              <a:t>Не мешай и сам другим.</a:t>
            </a:r>
          </a:p>
          <a:p>
            <a:r>
              <a:rPr lang="ru-RU" sz="1800" dirty="0" smtClean="0"/>
              <a:t>Желай здоровья и всем людям.</a:t>
            </a:r>
          </a:p>
          <a:p>
            <a:r>
              <a:rPr lang="ru-RU" sz="1800" dirty="0" smtClean="0"/>
              <a:t>На грубые слова не отвечай , со злыми товарищами не дружи.</a:t>
            </a:r>
          </a:p>
          <a:p>
            <a:r>
              <a:rPr lang="ru-RU" sz="1800" dirty="0" smtClean="0"/>
              <a:t>Не ссорься ни с кем.</a:t>
            </a:r>
          </a:p>
          <a:p>
            <a:r>
              <a:rPr lang="ru-RU" sz="1800" dirty="0" smtClean="0"/>
              <a:t>Никогда не осуждай , и тебя не будут судить.</a:t>
            </a:r>
          </a:p>
          <a:p>
            <a:r>
              <a:rPr lang="ru-RU" sz="1800" dirty="0" smtClean="0"/>
              <a:t>Приноси добро другим, и люди принесут тебе добро и любовь.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0" y="2708366"/>
            <a:ext cx="5126164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1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627017"/>
            <a:ext cx="10824754" cy="5634446"/>
          </a:xfrm>
        </p:spPr>
      </p:pic>
    </p:spTree>
    <p:extLst>
      <p:ext uri="{BB962C8B-B14F-4D97-AF65-F5344CB8AC3E}">
        <p14:creationId xmlns:p14="http://schemas.microsoft.com/office/powerpoint/2010/main" val="255720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добрый ты.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455817"/>
            <a:ext cx="9250678" cy="3796937"/>
          </a:xfrm>
        </p:spPr>
      </p:pic>
      <p:pic>
        <p:nvPicPr>
          <p:cNvPr id="5" name="Pesnya_kota_Leopolda_-_Esli_dobryjj_ty_625629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4297" y="1329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8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39" y="1416935"/>
            <a:ext cx="7715353" cy="483784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1140824" y="1210492"/>
            <a:ext cx="6635930" cy="225552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Спасибо за внимание.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8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609600"/>
            <a:ext cx="10685417" cy="5608320"/>
          </a:xfrm>
        </p:spPr>
      </p:pic>
    </p:spTree>
    <p:extLst>
      <p:ext uri="{BB962C8B-B14F-4D97-AF65-F5344CB8AC3E}">
        <p14:creationId xmlns:p14="http://schemas.microsoft.com/office/powerpoint/2010/main" val="198607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Христа спасителя.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43319"/>
            <a:ext cx="4718050" cy="31445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25" y="2642923"/>
            <a:ext cx="4718050" cy="3145366"/>
          </a:xfrm>
        </p:spPr>
      </p:pic>
    </p:spTree>
    <p:extLst>
      <p:ext uri="{BB962C8B-B14F-4D97-AF65-F5344CB8AC3E}">
        <p14:creationId xmlns:p14="http://schemas.microsoft.com/office/powerpoint/2010/main" val="3989538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Внутреннее убранство храма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58533"/>
            <a:ext cx="4718304" cy="321680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70" y="2658533"/>
            <a:ext cx="4715927" cy="3216805"/>
          </a:xfrm>
        </p:spPr>
      </p:pic>
    </p:spTree>
    <p:extLst>
      <p:ext uri="{BB962C8B-B14F-4D97-AF65-F5344CB8AC3E}">
        <p14:creationId xmlns:p14="http://schemas.microsoft.com/office/powerpoint/2010/main" val="213965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560320"/>
            <a:ext cx="4718050" cy="322909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0" y="2560320"/>
            <a:ext cx="4650377" cy="3229093"/>
          </a:xfrm>
        </p:spPr>
      </p:pic>
    </p:spTree>
    <p:extLst>
      <p:ext uri="{BB962C8B-B14F-4D97-AF65-F5344CB8AC3E}">
        <p14:creationId xmlns:p14="http://schemas.microsoft.com/office/powerpoint/2010/main" val="387393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286734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827315"/>
            <a:ext cx="3718455" cy="4267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Православный крест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1654629"/>
            <a:ext cx="3718455" cy="3814840"/>
          </a:xfrm>
        </p:spPr>
        <p:txBody>
          <a:bodyPr>
            <a:noAutofit/>
          </a:bodyPr>
          <a:lstStyle/>
          <a:p>
            <a:pPr algn="l">
              <a:lnSpc>
                <a:spcPct val="170000"/>
              </a:lnSpc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Православный крест — это главный знак православной веры. Его можно увидеть на куполах церквей, внутри храма, его носят все верующие и духовенство.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Православный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 состоит из четырёх поперечных перекладин.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Верхняя горизонтальная перекладина символизирует табличку с надписью на трёх языках (греческом, латинском и еврейском): «Иисус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Назорей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Царь Иудейский». Эту табличку по приказанию Понтия Пилата прибили к Кресту Господню перед распятием. Средняя, смещённая ближе к верхней (самая длинная) перекладина, является непосредственной частью Креста — к ней были прибиты руки Спасителя. Нижняя косая перекладина представляет собой подпорку для ног. </a:t>
            </a:r>
          </a:p>
          <a:p>
            <a:pPr algn="l">
              <a:lnSpc>
                <a:spcPct val="170000"/>
              </a:lnSpc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православных людей крест — это не украшение, а защита от зла, которая помогает переносить болезни и невзгоды, укрепляет дух, защищает в трудных обстоятельствах.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435420"/>
            <a:ext cx="5470525" cy="3987161"/>
          </a:xfrm>
        </p:spPr>
      </p:pic>
    </p:spTree>
    <p:extLst>
      <p:ext uri="{BB962C8B-B14F-4D97-AF65-F5344CB8AC3E}">
        <p14:creationId xmlns:p14="http://schemas.microsoft.com/office/powerpoint/2010/main" val="2776090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378156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40230"/>
            <a:ext cx="6241816" cy="301170"/>
          </a:xfrm>
        </p:spPr>
        <p:txBody>
          <a:bodyPr>
            <a:noAutofit/>
          </a:bodyPr>
          <a:lstStyle/>
          <a:p>
            <a:r>
              <a:rPr lang="ru-RU" sz="1600" dirty="0" smtClean="0"/>
              <a:t>Икона Господа Иисуса Христа с Евангелием.</a:t>
            </a:r>
            <a:endParaRPr lang="ru-RU" sz="1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4" r="1240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041400"/>
            <a:ext cx="6241816" cy="4775200"/>
          </a:xfrm>
        </p:spPr>
        <p:txBody>
          <a:bodyPr>
            <a:normAutofit fontScale="55000" lnSpcReduction="20000"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обязательное наличие нимба, или золотого сияния вокруг главы; золотой цвет традиционно символизирует Царство Небесное; эта традиция сложилась с IV в. после осуждения ереси Ария, считавшего Христа творением, а затем </a:t>
            </a:r>
            <a:r>
              <a:rPr lang="ru-RU" sz="1900" dirty="0" err="1"/>
              <a:t>Нестория</a:t>
            </a:r>
            <a:r>
              <a:rPr lang="ru-RU" sz="1900" dirty="0"/>
              <a:t>, думавшего, что Он был простым человеком, а не Богом; несколько позже нимбы также появятся у святых, поэтому Божественность Христа станет необходимо обозначить особо – так появляется «крестчатый» нимб: на сияющий круг «наложено» изображение креста;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Христа можно узнать по одеждам: это алый хитон, поверх которого – синий </a:t>
            </a:r>
            <a:r>
              <a:rPr lang="ru-RU" sz="1900" dirty="0" err="1"/>
              <a:t>гиматий</a:t>
            </a:r>
            <a:r>
              <a:rPr lang="ru-RU" sz="1900" dirty="0"/>
              <a:t>, накидка; красный цвет традиционно означает царское достоинство, синий – цвет земного мира; сочетание цветов говорит о том, что Божество Христа облеклось в Человечество, Слово стало плотью; особая принадлежность одеяния Господа – золотистая полоса на правом плече; это так называемый клав – знак власти.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постепенно складывается традиция писать Господа держащим закрытое или открытое Евангелие на левой руке;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правая рука Его может быть сложена особым жестом; это традиционные для античности положения перстов, означающие призыв оратора к внимательности: например, соединенные большой и безымянный пальцы при протянутых вперед остальных; более сильный призыв к вниманию – когда с большим пальцем соединены уже два – безымянный и средний; встречается также благословляющий </a:t>
            </a:r>
            <a:r>
              <a:rPr lang="ru-RU" sz="1900" dirty="0" err="1"/>
              <a:t>жест,простертые</a:t>
            </a:r>
            <a:r>
              <a:rPr lang="ru-RU" sz="1900" dirty="0"/>
              <a:t> средний и указательный персты, а также так называемое «</a:t>
            </a:r>
            <a:r>
              <a:rPr lang="ru-RU" sz="1900" dirty="0" err="1"/>
              <a:t>именословное</a:t>
            </a:r>
            <a:r>
              <a:rPr lang="ru-RU" sz="1900" dirty="0"/>
              <a:t>» благословение. </a:t>
            </a:r>
            <a:r>
              <a:rPr lang="ru-RU" sz="1900" dirty="0" err="1"/>
              <a:t>Е.Е.Голубинский</a:t>
            </a:r>
            <a:r>
              <a:rPr lang="ru-RU" sz="1900" dirty="0"/>
              <a:t> описывает его так: «…три перста: указательный, большой средний и мизинец протягивались, а два перста: палец (большой палец) и малый </a:t>
            </a:r>
            <a:r>
              <a:rPr lang="ru-RU" sz="1900" dirty="0" err="1"/>
              <a:t>середний</a:t>
            </a:r>
            <a:r>
              <a:rPr lang="ru-RU" sz="1900" dirty="0"/>
              <a:t> (безымянный) крестовидно полагались один на другой». Получалось, что сложение перстов образовывало первые буквы имени «Иисус Христос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498664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520</Words>
  <Application>Microsoft Office PowerPoint</Application>
  <PresentationFormat>Произвольный</PresentationFormat>
  <Paragraphs>23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Главные правила жизни добрых детей</vt:lpstr>
      <vt:lpstr>Презентация PowerPoint</vt:lpstr>
      <vt:lpstr>Храм Христа спасителя.</vt:lpstr>
      <vt:lpstr>Внутреннее убранство храма</vt:lpstr>
      <vt:lpstr>Презентация PowerPoint</vt:lpstr>
      <vt:lpstr>Презентация PowerPoint</vt:lpstr>
      <vt:lpstr>Православный крест</vt:lpstr>
      <vt:lpstr>Презентация PowerPoint</vt:lpstr>
      <vt:lpstr>Икона Господа Иисуса Христа с Евангелием.</vt:lpstr>
      <vt:lpstr>Презентация PowerPoint</vt:lpstr>
      <vt:lpstr>Главные правила жизни добрых детей</vt:lpstr>
      <vt:lpstr>Презентация PowerPoint</vt:lpstr>
      <vt:lpstr>Если добрый ты.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правила жизни добрых детей</dc:title>
  <dc:creator>KomP</dc:creator>
  <cp:lastModifiedBy>Пользователь Windows</cp:lastModifiedBy>
  <cp:revision>6</cp:revision>
  <dcterms:created xsi:type="dcterms:W3CDTF">2024-11-28T19:03:03Z</dcterms:created>
  <dcterms:modified xsi:type="dcterms:W3CDTF">2024-11-29T09:05:25Z</dcterms:modified>
</cp:coreProperties>
</file>