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5" r:id="rId27"/>
    <p:sldId id="28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D9640A-7BA8-489B-9BE6-43339E8BE13C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9D9739-6681-4EB9-8EB6-B43BC7BD7BE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9D9739-6681-4EB9-8EB6-B43BC7BD7BE9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22.10.2017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за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9975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sz="5300" b="1" dirty="0" smtClean="0">
                <a:latin typeface="Monotype Corsiva" pitchFamily="66" charset="0"/>
              </a:rPr>
              <a:t>Родительское собрание</a:t>
            </a:r>
            <a:br>
              <a:rPr lang="ru-RU" sz="5300" b="1" dirty="0" smtClean="0">
                <a:latin typeface="Monotype Corsiva" pitchFamily="66" charset="0"/>
              </a:rPr>
            </a:br>
            <a:r>
              <a:rPr lang="ru-RU" sz="5300" b="1" dirty="0" smtClean="0">
                <a:latin typeface="Monotype Corsiva" pitchFamily="66" charset="0"/>
              </a:rPr>
              <a:t>«Жизнь детей в детском саду»</a:t>
            </a:r>
            <a:endParaRPr lang="ru-RU" sz="5300" b="1" dirty="0">
              <a:latin typeface="Monotype Corsiva" pitchFamily="66" charset="0"/>
            </a:endParaRPr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>
          <a:xfrm>
            <a:off x="1432560" y="3429000"/>
            <a:ext cx="7406640" cy="2214578"/>
          </a:xfrm>
        </p:spPr>
        <p:txBody>
          <a:bodyPr>
            <a:normAutofit fontScale="85000" lnSpcReduction="10000"/>
          </a:bodyPr>
          <a:lstStyle/>
          <a:p>
            <a:r>
              <a:rPr lang="ru-RU" sz="4800" dirty="0" smtClean="0">
                <a:latin typeface="Monotype Corsiva" pitchFamily="66" charset="0"/>
              </a:rPr>
              <a:t>                                   </a:t>
            </a:r>
            <a:r>
              <a:rPr lang="ru-RU" sz="4800" b="1" dirty="0" smtClean="0">
                <a:latin typeface="Monotype Corsiva" pitchFamily="66" charset="0"/>
              </a:rPr>
              <a:t>Воспитатели:</a:t>
            </a:r>
          </a:p>
          <a:p>
            <a:r>
              <a:rPr lang="ru-RU" sz="4800" b="1" dirty="0" smtClean="0">
                <a:latin typeface="Monotype Corsiva" pitchFamily="66" charset="0"/>
              </a:rPr>
              <a:t>                                   Боярская С.Б.</a:t>
            </a:r>
          </a:p>
          <a:p>
            <a:r>
              <a:rPr lang="ru-RU" sz="4800" b="1" dirty="0" smtClean="0">
                <a:latin typeface="Monotype Corsiva" pitchFamily="66" charset="0"/>
              </a:rPr>
              <a:t>                                   Стёпина В.В.</a:t>
            </a:r>
            <a:endParaRPr lang="ru-RU" sz="48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й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-428625" y="-685801"/>
            <a:ext cx="9572625" cy="7543801"/>
          </a:xfr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Monotype Corsiva" pitchFamily="66" charset="0"/>
              </a:rPr>
              <a:t>Группа «Солнечные зайчики»</a:t>
            </a:r>
            <a:endParaRPr lang="ru-RU" sz="4800" b="1" dirty="0">
              <a:latin typeface="Monotype Corsiva" pitchFamily="66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4800" dirty="0" smtClean="0">
                <a:latin typeface="Monotype Corsiva" pitchFamily="66" charset="0"/>
              </a:rPr>
              <a:t>                                                       </a:t>
            </a:r>
          </a:p>
          <a:p>
            <a:pPr algn="r"/>
            <a:r>
              <a:rPr lang="ru-RU" sz="4400" b="1" dirty="0" smtClean="0">
                <a:latin typeface="Monotype Corsiva" pitchFamily="66" charset="0"/>
              </a:rPr>
              <a:t>Дружат в нашей  группе </a:t>
            </a:r>
          </a:p>
          <a:p>
            <a:pPr algn="r"/>
            <a:r>
              <a:rPr lang="ru-RU" sz="4400" b="1" dirty="0" smtClean="0">
                <a:latin typeface="Monotype Corsiva" pitchFamily="66" charset="0"/>
              </a:rPr>
              <a:t>              Девочки и мальчики,</a:t>
            </a:r>
          </a:p>
          <a:p>
            <a:pPr algn="r"/>
            <a:r>
              <a:rPr lang="ru-RU" sz="4400" b="1" dirty="0" smtClean="0">
                <a:latin typeface="Monotype Corsiva" pitchFamily="66" charset="0"/>
              </a:rPr>
              <a:t>             А зовут нас просто –</a:t>
            </a:r>
          </a:p>
          <a:p>
            <a:pPr algn="r"/>
            <a:r>
              <a:rPr lang="ru-RU" sz="4400" b="1" dirty="0" smtClean="0">
                <a:latin typeface="Monotype Corsiva" pitchFamily="66" charset="0"/>
              </a:rPr>
              <a:t>             Солнечные зайчики!</a:t>
            </a:r>
            <a:endParaRPr lang="ru-RU" sz="44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шаблон 1.pn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-214313" y="0"/>
            <a:ext cx="9358313" cy="7286625"/>
          </a:xfrm>
        </p:spPr>
      </p:pic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621237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Monotype Corsiva" pitchFamily="66" charset="0"/>
              </a:rPr>
              <a:t>Ведущие цели программы «Радуга»: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err="1" smtClean="0">
                <a:latin typeface="Monotype Corsiva" pitchFamily="66" charset="0"/>
              </a:rPr>
              <a:t>_-создание</a:t>
            </a:r>
            <a:r>
              <a:rPr lang="ru-RU" sz="3200" b="1" dirty="0" smtClean="0">
                <a:latin typeface="Monotype Corsiva" pitchFamily="66" charset="0"/>
              </a:rPr>
              <a:t> благоприятных условий для полноценного проживания ребенком дошкольного детства,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-формирование основ базовой культуры личности,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-всестороннее развитие психических и физических качеств в соответствии с возрастными и индивидуальными особенностями,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-формирование предпосылок к учебной деятельности,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-обеспечение безопасности жизнедеятельности дошкольника.</a:t>
            </a:r>
            <a:endParaRPr lang="ru-RU" sz="3200" b="1" dirty="0">
              <a:latin typeface="Monotype Corsiva" pitchFamily="66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latin typeface="Monotype Corsiva" pitchFamily="66" charset="0"/>
              </a:rPr>
              <a:t>      </a:t>
            </a:r>
          </a:p>
          <a:p>
            <a:endParaRPr lang="ru-RU" dirty="0" smtClean="0">
              <a:latin typeface="Monotype Corsiva" pitchFamily="66" charset="0"/>
            </a:endParaRPr>
          </a:p>
          <a:p>
            <a:endParaRPr lang="ru-RU" dirty="0" smtClean="0">
              <a:latin typeface="Monotype Corsiva" pitchFamily="66" charset="0"/>
            </a:endParaRPr>
          </a:p>
          <a:p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94"/>
            <a:ext cx="9144000" cy="70369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800" b="1" dirty="0" smtClean="0">
                <a:latin typeface="Monotype Corsiva" pitchFamily="66" charset="0"/>
              </a:rPr>
              <a:t>Утренний прием</a:t>
            </a:r>
            <a:endParaRPr lang="ru-RU" sz="8800" b="1" dirty="0">
              <a:latin typeface="Monotype Corsiva" pitchFamily="66" charset="0"/>
            </a:endParaRPr>
          </a:p>
        </p:txBody>
      </p:sp>
      <p:pic>
        <p:nvPicPr>
          <p:cNvPr id="3074" name="Picture 2" descr="C:\Users\111\Desktop\фото 1 группа\SAM_043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571612"/>
            <a:ext cx="6572296" cy="50720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  </a:t>
            </a:r>
            <a:r>
              <a:rPr lang="ru-RU" sz="6000" b="1" dirty="0" smtClean="0">
                <a:latin typeface="Monotype Corsiva" pitchFamily="66" charset="0"/>
              </a:rPr>
              <a:t>Утренняя гимнастика</a:t>
            </a:r>
            <a:endParaRPr lang="ru-RU" sz="6000" b="1" dirty="0">
              <a:latin typeface="Monotype Corsiva" pitchFamily="66" charset="0"/>
            </a:endParaRPr>
          </a:p>
        </p:txBody>
      </p:sp>
      <p:pic>
        <p:nvPicPr>
          <p:cNvPr id="5124" name="Picture 4" descr="C:\Users\111\Desktop\фото 1 группа\SAM_043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357299"/>
            <a:ext cx="5857916" cy="50006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94094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b="1" dirty="0" smtClean="0">
                <a:latin typeface="Monotype Corsiva" pitchFamily="66" charset="0"/>
              </a:rPr>
              <a:t>Малыши крепыши</a:t>
            </a:r>
            <a:br>
              <a:rPr lang="ru-RU" sz="5400" b="1" dirty="0" smtClean="0">
                <a:latin typeface="Monotype Corsiva" pitchFamily="66" charset="0"/>
              </a:rPr>
            </a:br>
            <a:r>
              <a:rPr lang="ru-RU" sz="5400" b="1" dirty="0" smtClean="0">
                <a:latin typeface="Monotype Corsiva" pitchFamily="66" charset="0"/>
              </a:rPr>
              <a:t>вышли на зарядку</a:t>
            </a:r>
            <a:endParaRPr lang="ru-RU" sz="5400" b="1" dirty="0">
              <a:latin typeface="Monotype Corsiva" pitchFamily="66" charset="0"/>
            </a:endParaRPr>
          </a:p>
        </p:txBody>
      </p:sp>
      <p:pic>
        <p:nvPicPr>
          <p:cNvPr id="6146" name="Picture 2" descr="C:\Users\111\Desktop\фото 1 группа\SAM_044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714612" y="1785926"/>
            <a:ext cx="5035690" cy="46434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4338"/>
            <a:ext cx="9286844" cy="7000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b="1" dirty="0" smtClean="0">
                <a:latin typeface="Monotype Corsiva" pitchFamily="66" charset="0"/>
              </a:rPr>
              <a:t>Малыши крепыши</a:t>
            </a:r>
            <a:br>
              <a:rPr lang="ru-RU" sz="5400" b="1" dirty="0" smtClean="0">
                <a:latin typeface="Monotype Corsiva" pitchFamily="66" charset="0"/>
              </a:rPr>
            </a:br>
            <a:r>
              <a:rPr lang="ru-RU" sz="5400" b="1" dirty="0" smtClean="0">
                <a:latin typeface="Monotype Corsiva" pitchFamily="66" charset="0"/>
              </a:rPr>
              <a:t>делают зарядку</a:t>
            </a:r>
            <a:endParaRPr lang="ru-RU" sz="5400" b="1" dirty="0">
              <a:latin typeface="Monotype Corsiva" pitchFamily="66" charset="0"/>
            </a:endParaRPr>
          </a:p>
        </p:txBody>
      </p:sp>
      <p:pic>
        <p:nvPicPr>
          <p:cNvPr id="7170" name="Picture 2" descr="C:\Users\111\Desktop\фото 1 группа\SAM_044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585004" y="1643050"/>
            <a:ext cx="5199542" cy="46053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49252"/>
            <a:ext cx="9144000" cy="760725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>
                <a:latin typeface="Monotype Corsiva" pitchFamily="66" charset="0"/>
              </a:rPr>
              <a:t>Умывание</a:t>
            </a:r>
            <a:endParaRPr lang="ru-RU" sz="6600" b="1" dirty="0">
              <a:latin typeface="Monotype Corsiva" pitchFamily="66" charset="0"/>
            </a:endParaRPr>
          </a:p>
        </p:txBody>
      </p:sp>
      <p:pic>
        <p:nvPicPr>
          <p:cNvPr id="8194" name="Picture 2" descr="C:\Users\111\Desktop\фото 1 группа\SAM_044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571612"/>
            <a:ext cx="6500858" cy="47863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C:\Users\111\Desktop\фото 1 группа\SAM_0437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071563"/>
            <a:ext cx="6552727" cy="49291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шаблон 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9467" y="-36096"/>
            <a:ext cx="10153467" cy="710843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300" b="1" dirty="0" smtClean="0">
                <a:latin typeface="Monotype Corsiva" pitchFamily="66" charset="0"/>
              </a:rPr>
              <a:t>Приём пищи:</a:t>
            </a:r>
            <a:r>
              <a:rPr lang="ru-RU" sz="4400" b="1" dirty="0" smtClean="0">
                <a:latin typeface="Monotype Corsiva" pitchFamily="66" charset="0"/>
              </a:rPr>
              <a:t/>
            </a:r>
            <a:br>
              <a:rPr lang="ru-RU" sz="4400" b="1" dirty="0" smtClean="0">
                <a:latin typeface="Monotype Corsiva" pitchFamily="66" charset="0"/>
              </a:rPr>
            </a:br>
            <a:r>
              <a:rPr lang="ru-RU" sz="4400" b="1" dirty="0" smtClean="0">
                <a:latin typeface="Monotype Corsiva" pitchFamily="66" charset="0"/>
              </a:rPr>
              <a:t>-прививаем культуру приёма пищи,</a:t>
            </a:r>
            <a:br>
              <a:rPr lang="ru-RU" sz="4400" b="1" dirty="0" smtClean="0">
                <a:latin typeface="Monotype Corsiva" pitchFamily="66" charset="0"/>
              </a:rPr>
            </a:br>
            <a:r>
              <a:rPr lang="ru-RU" sz="4400" b="1" dirty="0" smtClean="0">
                <a:latin typeface="Monotype Corsiva" pitchFamily="66" charset="0"/>
              </a:rPr>
              <a:t>-контролируем осанку</a:t>
            </a:r>
            <a:r>
              <a:rPr lang="ru-RU" sz="4900" b="1" dirty="0" smtClean="0">
                <a:latin typeface="Monotype Corsiva" pitchFamily="66" charset="0"/>
              </a:rPr>
              <a:t>.</a:t>
            </a:r>
            <a:endParaRPr lang="ru-RU" sz="4900" b="1" dirty="0">
              <a:latin typeface="Monotype Corsiva" pitchFamily="66" charset="0"/>
            </a:endParaRPr>
          </a:p>
        </p:txBody>
      </p:sp>
      <p:pic>
        <p:nvPicPr>
          <p:cNvPr id="1026" name="Picture 2" descr="C:\Users\111\Desktop\фото 1 группа\SAM_048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2500306"/>
            <a:ext cx="5976979" cy="41434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09467" y="-36094"/>
            <a:ext cx="10153467" cy="68940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0"/>
            <a:ext cx="7500958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900" b="1" dirty="0" smtClean="0">
                <a:latin typeface="Monotype Corsiva" pitchFamily="66" charset="0"/>
              </a:rPr>
              <a:t>Организованная образовательная деятельность в первой младшей группе 10 минут</a:t>
            </a:r>
            <a:endParaRPr lang="ru-RU" sz="4900" b="1" dirty="0">
              <a:latin typeface="Monotype Corsiva" pitchFamily="66" charset="0"/>
            </a:endParaRPr>
          </a:p>
        </p:txBody>
      </p:sp>
      <p:pic>
        <p:nvPicPr>
          <p:cNvPr id="10242" name="Picture 2" descr="C:\Users\111\Desktop\фото 1 группа\SAM_047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428868"/>
            <a:ext cx="6238919" cy="40719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1900"/>
            <a:ext cx="9144000" cy="6889900"/>
          </a:xfrm>
          <a:prstGeom prst="rect">
            <a:avLst/>
          </a:prstGeom>
        </p:spPr>
      </p:pic>
      <p:pic>
        <p:nvPicPr>
          <p:cNvPr id="1026" name="Picture 2" descr="C:\Users\111\Desktop\фото 1 группа\SAM_0477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313" y="714375"/>
            <a:ext cx="6286529" cy="55721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93"/>
            <a:ext cx="9144000" cy="6894094"/>
          </a:xfrm>
          <a:prstGeom prst="rect">
            <a:avLst/>
          </a:prstGeom>
        </p:spPr>
      </p:pic>
      <p:pic>
        <p:nvPicPr>
          <p:cNvPr id="2050" name="Picture 2" descr="C:\Users\111\Desktop\фото 1 группа\SAM_0480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785813"/>
            <a:ext cx="6120680" cy="52149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94"/>
            <a:ext cx="9144000" cy="6894094"/>
          </a:xfrm>
          <a:prstGeom prst="rect">
            <a:avLst/>
          </a:prstGeom>
        </p:spPr>
      </p:pic>
      <p:pic>
        <p:nvPicPr>
          <p:cNvPr id="3074" name="Picture 2" descr="C:\Users\111\Desktop\фото 1 группа\SAM_0460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071563"/>
            <a:ext cx="5616624" cy="48577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94"/>
            <a:ext cx="9572660" cy="7255068"/>
          </a:xfrm>
          <a:prstGeom prst="rect">
            <a:avLst/>
          </a:prstGeom>
        </p:spPr>
      </p:pic>
      <p:pic>
        <p:nvPicPr>
          <p:cNvPr id="4098" name="Picture 2" descr="C:\Users\111\Desktop\фото 1 группа\SAM_0482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0" y="714375"/>
            <a:ext cx="6286500" cy="56435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94"/>
            <a:ext cx="9144000" cy="69301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sz="4400" b="1" dirty="0" smtClean="0">
                <a:latin typeface="Monotype Corsiva" pitchFamily="66" charset="0"/>
              </a:rPr>
              <a:t>На прогулке мы:</a:t>
            </a:r>
            <a:br>
              <a:rPr lang="ru-RU" sz="4400" b="1" dirty="0" smtClean="0">
                <a:latin typeface="Monotype Corsiva" pitchFamily="66" charset="0"/>
              </a:rPr>
            </a:br>
            <a:r>
              <a:rPr lang="ru-RU" sz="4400" b="1" dirty="0" smtClean="0">
                <a:latin typeface="Monotype Corsiva" pitchFamily="66" charset="0"/>
              </a:rPr>
              <a:t>-наблюдаем за природой ,</a:t>
            </a:r>
            <a:br>
              <a:rPr lang="ru-RU" sz="4400" b="1" dirty="0" smtClean="0">
                <a:latin typeface="Monotype Corsiva" pitchFamily="66" charset="0"/>
              </a:rPr>
            </a:br>
            <a:r>
              <a:rPr lang="ru-RU" sz="4400" b="1" dirty="0" smtClean="0">
                <a:latin typeface="Monotype Corsiva" pitchFamily="66" charset="0"/>
              </a:rPr>
              <a:t>-играем в подвижные игры</a:t>
            </a:r>
            <a:endParaRPr lang="ru-RU" sz="4400" b="1" dirty="0">
              <a:latin typeface="Monotype Corsiva" pitchFamily="66" charset="0"/>
            </a:endParaRPr>
          </a:p>
        </p:txBody>
      </p:sp>
      <p:pic>
        <p:nvPicPr>
          <p:cNvPr id="6146" name="Picture 2" descr="C:\Users\111\Desktop\фото 1 группа\SAM_045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5" y="2071678"/>
            <a:ext cx="5929355" cy="4286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94"/>
            <a:ext cx="9144000" cy="6894094"/>
          </a:xfrm>
          <a:prstGeom prst="rect">
            <a:avLst/>
          </a:prstGeom>
        </p:spPr>
      </p:pic>
      <p:pic>
        <p:nvPicPr>
          <p:cNvPr id="7170" name="Picture 2" descr="C:\Users\111\Desktop\фото 1 группа\SAM_0458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5" y="857250"/>
            <a:ext cx="5904655" cy="53403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85784" y="0"/>
            <a:ext cx="9929786" cy="7525732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08266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Monotype Corsiva" pitchFamily="66" charset="0"/>
              </a:rPr>
              <a:t/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/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4000" b="1" dirty="0" smtClean="0">
                <a:latin typeface="Monotype Corsiva" pitchFamily="66" charset="0"/>
              </a:rPr>
              <a:t>Мы веселые ребята,</a:t>
            </a:r>
            <a:br>
              <a:rPr lang="ru-RU" sz="4000" b="1" dirty="0" smtClean="0">
                <a:latin typeface="Monotype Corsiva" pitchFamily="66" charset="0"/>
              </a:rPr>
            </a:br>
            <a:r>
              <a:rPr lang="ru-RU" sz="4000" b="1" dirty="0" smtClean="0">
                <a:latin typeface="Monotype Corsiva" pitchFamily="66" charset="0"/>
              </a:rPr>
              <a:t>любим бегать и играть</a:t>
            </a:r>
            <a:br>
              <a:rPr lang="ru-RU" sz="4000" b="1" dirty="0" smtClean="0">
                <a:latin typeface="Monotype Corsiva" pitchFamily="66" charset="0"/>
              </a:rPr>
            </a:br>
            <a:r>
              <a:rPr lang="ru-RU" sz="4000" b="1" dirty="0" smtClean="0">
                <a:latin typeface="Monotype Corsiva" pitchFamily="66" charset="0"/>
              </a:rPr>
              <a:t>«Ну попробуй нас догнать!»</a:t>
            </a:r>
            <a:endParaRPr lang="ru-RU" sz="4000" b="1" dirty="0">
              <a:latin typeface="Monotype Corsiva" pitchFamily="66" charset="0"/>
            </a:endParaRPr>
          </a:p>
        </p:txBody>
      </p:sp>
      <p:pic>
        <p:nvPicPr>
          <p:cNvPr id="8194" name="Picture 2" descr="C:\Users\111\Desktop\фото 1 группа\SAM_045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639818" y="2214554"/>
            <a:ext cx="6147024" cy="44291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1358"/>
            <a:ext cx="9858348" cy="7471590"/>
          </a:xfrm>
          <a:prstGeom prst="rect">
            <a:avLst/>
          </a:prstGeom>
        </p:spPr>
      </p:pic>
      <p:pic>
        <p:nvPicPr>
          <p:cNvPr id="9218" name="Picture 2" descr="C:\Users\111\Desktop\фото 1 группа\SAM_0455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38" y="714375"/>
            <a:ext cx="6215062" cy="57150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94"/>
            <a:ext cx="9144000" cy="68940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latin typeface="Monotype Corsiva" pitchFamily="66" charset="0"/>
              </a:rPr>
              <a:t>Приучаем детей раздеваться</a:t>
            </a:r>
            <a:endParaRPr lang="ru-RU" sz="4800" b="1" dirty="0">
              <a:latin typeface="Monotype Corsiva" pitchFamily="66" charset="0"/>
            </a:endParaRPr>
          </a:p>
        </p:txBody>
      </p:sp>
      <p:pic>
        <p:nvPicPr>
          <p:cNvPr id="10242" name="Picture 2" descr="C:\Users\111\Desktop\фото 1 группа\SAM_046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357298"/>
            <a:ext cx="5643602" cy="43487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>
                <a:latin typeface="Monotype Corsiva" pitchFamily="66" charset="0"/>
              </a:rPr>
              <a:t>Вот легли в свои кроватки и заснули </a:t>
            </a:r>
            <a:r>
              <a:rPr lang="ru-RU" sz="5400" b="1" dirty="0" err="1" smtClean="0">
                <a:latin typeface="Monotype Corsiva" pitchFamily="66" charset="0"/>
              </a:rPr>
              <a:t>сладко-сладк</a:t>
            </a:r>
            <a:endParaRPr lang="ru-RU" sz="5400" dirty="0">
              <a:latin typeface="Monotype Corsiva" pitchFamily="66" charset="0"/>
            </a:endParaRPr>
          </a:p>
        </p:txBody>
      </p:sp>
      <p:pic>
        <p:nvPicPr>
          <p:cNvPr id="11266" name="Picture 2" descr="C:\Users\111\Desktop\фото 1 группа\SAM_046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714488"/>
            <a:ext cx="6572296" cy="4286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72189"/>
            <a:ext cx="9144000" cy="69301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latin typeface="Monotype Corsiva" pitchFamily="66" charset="0"/>
              </a:rPr>
              <a:t>Игровая деятельность</a:t>
            </a:r>
            <a:endParaRPr lang="ru-RU" sz="5400" b="1" dirty="0">
              <a:latin typeface="Monotype Corsiva" pitchFamily="66" charset="0"/>
            </a:endParaRPr>
          </a:p>
        </p:txBody>
      </p:sp>
      <p:pic>
        <p:nvPicPr>
          <p:cNvPr id="12290" name="Picture 2" descr="C:\Users\111\Desktop\фото 1 группа\SAM_043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285861"/>
            <a:ext cx="6143668" cy="46434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0"/>
            <a:ext cx="9501222" cy="720092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b="1" dirty="0" smtClean="0">
                <a:latin typeface="Monotype Corsiva" pitchFamily="66" charset="0"/>
              </a:rPr>
              <a:t>Наведём порядок</a:t>
            </a:r>
            <a:endParaRPr lang="ru-RU" sz="5400" b="1" dirty="0">
              <a:latin typeface="Monotype Corsiva" pitchFamily="66" charset="0"/>
            </a:endParaRPr>
          </a:p>
        </p:txBody>
      </p:sp>
      <p:pic>
        <p:nvPicPr>
          <p:cNvPr id="13314" name="Picture 2" descr="C:\Users\111\Desktop\фото 1 группа\SAM_047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700808"/>
            <a:ext cx="6215076" cy="45857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94"/>
            <a:ext cx="9144000" cy="69301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latin typeface="Monotype Corsiva" pitchFamily="66" charset="0"/>
              </a:rPr>
              <a:t>Ухаживаем за цветами</a:t>
            </a:r>
            <a:endParaRPr lang="ru-RU" sz="5400" b="1" dirty="0">
              <a:latin typeface="Monotype Corsiva" pitchFamily="66" charset="0"/>
            </a:endParaRPr>
          </a:p>
        </p:txBody>
      </p:sp>
      <p:pic>
        <p:nvPicPr>
          <p:cNvPr id="14338" name="Picture 2" descr="C:\Users\111\Desktop\фото 1 группа\SAM_042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357298"/>
            <a:ext cx="6215106" cy="47863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шаблон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6094"/>
            <a:ext cx="9144000" cy="69301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b="1" dirty="0" smtClean="0">
                <a:latin typeface="Monotype Corsiva" pitchFamily="66" charset="0"/>
              </a:rPr>
              <a:t>Творчество родителей «Осенние фантазии»</a:t>
            </a:r>
            <a:endParaRPr lang="ru-RU" sz="5400" b="1" dirty="0">
              <a:latin typeface="Monotype Corsiva" pitchFamily="66" charset="0"/>
            </a:endParaRPr>
          </a:p>
        </p:txBody>
      </p:sp>
      <p:pic>
        <p:nvPicPr>
          <p:cNvPr id="15362" name="Picture 2" descr="C:\Users\111\Desktop\фото 1 группа\SAM_048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785926"/>
            <a:ext cx="6357982" cy="4286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шаблон 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857280"/>
            <a:ext cx="9144000" cy="821537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8000" b="1" i="1" dirty="0" smtClean="0">
                <a:latin typeface="Monotype Corsiva" pitchFamily="66" charset="0"/>
              </a:rPr>
              <a:t>Помните!</a:t>
            </a:r>
            <a:br>
              <a:rPr lang="ru-RU" sz="8000" b="1" i="1" dirty="0" smtClean="0">
                <a:latin typeface="Monotype Corsiva" pitchFamily="66" charset="0"/>
              </a:rPr>
            </a:br>
            <a:r>
              <a:rPr lang="ru-RU" sz="8000" b="1" i="1" dirty="0" smtClean="0">
                <a:latin typeface="Monotype Corsiva" pitchFamily="66" charset="0"/>
              </a:rPr>
              <a:t>Главной фигурой </a:t>
            </a:r>
            <a:r>
              <a:rPr lang="ru-RU" sz="8000" b="1" dirty="0" smtClean="0">
                <a:latin typeface="Monotype Corsiva" pitchFamily="66" charset="0"/>
              </a:rPr>
              <a:t>в жизни ребенка по прежнему остается взрослый</a:t>
            </a:r>
            <a:r>
              <a:rPr lang="ru-RU" sz="8000" dirty="0" smtClean="0">
                <a:latin typeface="Monotype Corsiva" pitchFamily="66" charset="0"/>
              </a:rPr>
              <a:t>!</a:t>
            </a:r>
            <a:endParaRPr lang="ru-RU" sz="80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шаблон 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81413"/>
            <a:ext cx="9144000" cy="693941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797568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latin typeface="Monotype Corsiva" pitchFamily="66" charset="0"/>
              </a:rPr>
              <a:t>Спасибо за внимание!</a:t>
            </a:r>
            <a:endParaRPr lang="ru-RU" sz="66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223</TotalTime>
  <Words>82</Words>
  <Application>Microsoft Office PowerPoint</Application>
  <PresentationFormat>Экран (4:3)</PresentationFormat>
  <Paragraphs>31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Солнцестояние</vt:lpstr>
      <vt:lpstr>       Родительское собрание «Жизнь детей в детском саду»</vt:lpstr>
      <vt:lpstr>Группа «Солнечные зайчики»</vt:lpstr>
      <vt:lpstr>Ведущие цели программы «Радуга»: _-создание благоприятных условий для полноценного проживания ребенком дошкольного детства, -формирование основ базовой культуры личности, -всестороннее развитие психических и физических качеств в соответствии с возрастными и индивидуальными особенностями, -формирование предпосылок к учебной деятельности, -обеспечение безопасности жизнедеятельности дошкольника.</vt:lpstr>
      <vt:lpstr>Утренний прием</vt:lpstr>
      <vt:lpstr>  Утренняя гимнастика</vt:lpstr>
      <vt:lpstr>Малыши крепыши вышли на зарядку</vt:lpstr>
      <vt:lpstr>Малыши крепыши делают зарядку</vt:lpstr>
      <vt:lpstr>Умывание</vt:lpstr>
      <vt:lpstr>Слайд 9</vt:lpstr>
      <vt:lpstr>  Приём пищи: -прививаем культуру приёма пищи, -контролируем осанку.</vt:lpstr>
      <vt:lpstr>  Организованная образовательная деятельность в первой младшей группе 10 минут</vt:lpstr>
      <vt:lpstr>Слайд 12</vt:lpstr>
      <vt:lpstr>Слайд 13</vt:lpstr>
      <vt:lpstr>Слайд 14</vt:lpstr>
      <vt:lpstr>Слайд 15</vt:lpstr>
      <vt:lpstr> На прогулке мы: -наблюдаем за природой , -играем в подвижные игры</vt:lpstr>
      <vt:lpstr>Слайд 17</vt:lpstr>
      <vt:lpstr>  Мы веселые ребята, любим бегать и играть «Ну попробуй нас догнать!»</vt:lpstr>
      <vt:lpstr>Слайд 19</vt:lpstr>
      <vt:lpstr>Приучаем детей раздеваться</vt:lpstr>
      <vt:lpstr>Вот легли в свои кроватки и заснули сладко-сладк</vt:lpstr>
      <vt:lpstr>Игровая деятельность</vt:lpstr>
      <vt:lpstr>Наведём порядок</vt:lpstr>
      <vt:lpstr>Ухаживаем за цветами</vt:lpstr>
      <vt:lpstr>Творчество родителей «Осенние фантазии»</vt:lpstr>
      <vt:lpstr>       Помните! Главной фигурой в жизни ребенка по прежнему остается взрослый!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Группа «Зайчики»</dc:title>
  <dc:creator>111</dc:creator>
  <cp:lastModifiedBy>111</cp:lastModifiedBy>
  <cp:revision>26</cp:revision>
  <dcterms:created xsi:type="dcterms:W3CDTF">2017-06-06T18:20:39Z</dcterms:created>
  <dcterms:modified xsi:type="dcterms:W3CDTF">2017-10-22T12:23:42Z</dcterms:modified>
</cp:coreProperties>
</file>